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34" y="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1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IT 1…">
            <a:extLst>
              <a:ext uri="{FF2B5EF4-FFF2-40B4-BE49-F238E27FC236}">
                <a16:creationId xmlns:a16="http://schemas.microsoft.com/office/drawing/2014/main" id="{CD5CF333-58ED-4F77-9FBE-60A557DFCC13}"/>
              </a:ext>
            </a:extLst>
          </p:cNvPr>
          <p:cNvSpPr txBox="1"/>
          <p:nvPr/>
        </p:nvSpPr>
        <p:spPr>
          <a:xfrm>
            <a:off x="2093495" y="2973212"/>
            <a:ext cx="9396663" cy="207236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8200" b="1" spc="-164">
                <a:solidFill>
                  <a:srgbClr val="000000"/>
                </a:solidFill>
              </a:defRPr>
            </a:pPr>
            <a:r>
              <a:rPr sz="8000" dirty="0"/>
              <a:t>UNIT 1</a:t>
            </a:r>
          </a:p>
          <a:p>
            <a:pPr algn="l">
              <a:lnSpc>
                <a:spcPct val="80000"/>
              </a:lnSpc>
              <a:defRPr sz="8200" b="1" spc="-164">
                <a:solidFill>
                  <a:srgbClr val="000000"/>
                </a:solidFill>
              </a:defRPr>
            </a:pPr>
            <a:r>
              <a:rPr sz="8000" dirty="0"/>
              <a:t>Introductions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creen Shot 2021-02-17 at 18.33.19.png" descr="Screen Shot 2021-02-17 at 18.33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2" y="1436280"/>
            <a:ext cx="12626103" cy="6512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Track 5.mp3" descr="Track 5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7687" y="1560137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Postage Stamp"/>
          <p:cNvSpPr/>
          <p:nvPr/>
        </p:nvSpPr>
        <p:spPr>
          <a:xfrm>
            <a:off x="11210271" y="5256240"/>
            <a:ext cx="762001" cy="67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" y="0"/>
                </a:moveTo>
                <a:cubicBezTo>
                  <a:pt x="600" y="371"/>
                  <a:pt x="330" y="675"/>
                  <a:pt x="0" y="675"/>
                </a:cubicBezTo>
                <a:lnTo>
                  <a:pt x="0" y="2026"/>
                </a:lnTo>
                <a:cubicBezTo>
                  <a:pt x="330" y="2026"/>
                  <a:pt x="600" y="2330"/>
                  <a:pt x="600" y="2700"/>
                </a:cubicBezTo>
                <a:cubicBezTo>
                  <a:pt x="600" y="3071"/>
                  <a:pt x="330" y="3375"/>
                  <a:pt x="0" y="3375"/>
                </a:cubicBezTo>
                <a:lnTo>
                  <a:pt x="0" y="4724"/>
                </a:lnTo>
                <a:cubicBezTo>
                  <a:pt x="330" y="4724"/>
                  <a:pt x="600" y="5030"/>
                  <a:pt x="600" y="5401"/>
                </a:cubicBezTo>
                <a:cubicBezTo>
                  <a:pt x="600" y="5772"/>
                  <a:pt x="330" y="6076"/>
                  <a:pt x="0" y="6076"/>
                </a:cubicBezTo>
                <a:lnTo>
                  <a:pt x="0" y="7425"/>
                </a:lnTo>
                <a:cubicBezTo>
                  <a:pt x="330" y="7425"/>
                  <a:pt x="600" y="7729"/>
                  <a:pt x="600" y="8100"/>
                </a:cubicBezTo>
                <a:cubicBezTo>
                  <a:pt x="600" y="8470"/>
                  <a:pt x="330" y="8776"/>
                  <a:pt x="0" y="8776"/>
                </a:cubicBezTo>
                <a:lnTo>
                  <a:pt x="0" y="10125"/>
                </a:lnTo>
                <a:cubicBezTo>
                  <a:pt x="330" y="10125"/>
                  <a:pt x="600" y="10429"/>
                  <a:pt x="600" y="10800"/>
                </a:cubicBezTo>
                <a:cubicBezTo>
                  <a:pt x="600" y="11171"/>
                  <a:pt x="330" y="11475"/>
                  <a:pt x="0" y="11475"/>
                </a:cubicBezTo>
                <a:lnTo>
                  <a:pt x="0" y="12826"/>
                </a:lnTo>
                <a:cubicBezTo>
                  <a:pt x="330" y="12826"/>
                  <a:pt x="600" y="13130"/>
                  <a:pt x="600" y="13500"/>
                </a:cubicBezTo>
                <a:cubicBezTo>
                  <a:pt x="600" y="13871"/>
                  <a:pt x="330" y="14175"/>
                  <a:pt x="0" y="14175"/>
                </a:cubicBezTo>
                <a:lnTo>
                  <a:pt x="0" y="15526"/>
                </a:lnTo>
                <a:cubicBezTo>
                  <a:pt x="330" y="15526"/>
                  <a:pt x="600" y="15830"/>
                  <a:pt x="600" y="16201"/>
                </a:cubicBezTo>
                <a:cubicBezTo>
                  <a:pt x="600" y="16572"/>
                  <a:pt x="330" y="16876"/>
                  <a:pt x="0" y="16876"/>
                </a:cubicBezTo>
                <a:lnTo>
                  <a:pt x="0" y="18225"/>
                </a:lnTo>
                <a:cubicBezTo>
                  <a:pt x="330" y="18225"/>
                  <a:pt x="600" y="18530"/>
                  <a:pt x="600" y="18901"/>
                </a:cubicBezTo>
                <a:cubicBezTo>
                  <a:pt x="600" y="19272"/>
                  <a:pt x="330" y="19576"/>
                  <a:pt x="0" y="19576"/>
                </a:cubicBezTo>
                <a:lnTo>
                  <a:pt x="0" y="20925"/>
                </a:lnTo>
                <a:cubicBezTo>
                  <a:pt x="330" y="20925"/>
                  <a:pt x="600" y="21229"/>
                  <a:pt x="600" y="21600"/>
                </a:cubicBezTo>
                <a:lnTo>
                  <a:pt x="1799" y="21600"/>
                </a:lnTo>
                <a:cubicBezTo>
                  <a:pt x="1799" y="21229"/>
                  <a:pt x="2068" y="20925"/>
                  <a:pt x="2398" y="20925"/>
                </a:cubicBezTo>
                <a:cubicBezTo>
                  <a:pt x="2728" y="20925"/>
                  <a:pt x="2999" y="21229"/>
                  <a:pt x="2999" y="21600"/>
                </a:cubicBezTo>
                <a:lnTo>
                  <a:pt x="4198" y="21600"/>
                </a:lnTo>
                <a:cubicBezTo>
                  <a:pt x="4198" y="21229"/>
                  <a:pt x="4468" y="20925"/>
                  <a:pt x="4798" y="20925"/>
                </a:cubicBezTo>
                <a:cubicBezTo>
                  <a:pt x="5128" y="20925"/>
                  <a:pt x="5397" y="21229"/>
                  <a:pt x="5397" y="21600"/>
                </a:cubicBezTo>
                <a:lnTo>
                  <a:pt x="6598" y="21600"/>
                </a:lnTo>
                <a:cubicBezTo>
                  <a:pt x="6598" y="21229"/>
                  <a:pt x="6868" y="20925"/>
                  <a:pt x="7198" y="20925"/>
                </a:cubicBezTo>
                <a:cubicBezTo>
                  <a:pt x="7527" y="20925"/>
                  <a:pt x="7797" y="21229"/>
                  <a:pt x="7797" y="21600"/>
                </a:cubicBezTo>
                <a:lnTo>
                  <a:pt x="8998" y="21600"/>
                </a:lnTo>
                <a:cubicBezTo>
                  <a:pt x="8998" y="21229"/>
                  <a:pt x="9268" y="20925"/>
                  <a:pt x="9598" y="20925"/>
                </a:cubicBezTo>
                <a:cubicBezTo>
                  <a:pt x="9927" y="20925"/>
                  <a:pt x="10197" y="21229"/>
                  <a:pt x="10197" y="21600"/>
                </a:cubicBezTo>
                <a:lnTo>
                  <a:pt x="11396" y="21600"/>
                </a:lnTo>
                <a:cubicBezTo>
                  <a:pt x="11396" y="21229"/>
                  <a:pt x="11668" y="20925"/>
                  <a:pt x="11997" y="20925"/>
                </a:cubicBezTo>
                <a:cubicBezTo>
                  <a:pt x="12327" y="20925"/>
                  <a:pt x="12597" y="21229"/>
                  <a:pt x="12597" y="21600"/>
                </a:cubicBezTo>
                <a:lnTo>
                  <a:pt x="13796" y="21600"/>
                </a:lnTo>
                <a:cubicBezTo>
                  <a:pt x="13796" y="21229"/>
                  <a:pt x="14066" y="20925"/>
                  <a:pt x="14395" y="20925"/>
                </a:cubicBezTo>
                <a:cubicBezTo>
                  <a:pt x="14725" y="20925"/>
                  <a:pt x="14997" y="21229"/>
                  <a:pt x="14997" y="21600"/>
                </a:cubicBezTo>
                <a:lnTo>
                  <a:pt x="16196" y="21600"/>
                </a:lnTo>
                <a:cubicBezTo>
                  <a:pt x="16196" y="21229"/>
                  <a:pt x="16466" y="20925"/>
                  <a:pt x="16795" y="20925"/>
                </a:cubicBezTo>
                <a:cubicBezTo>
                  <a:pt x="17125" y="20925"/>
                  <a:pt x="17395" y="21229"/>
                  <a:pt x="17395" y="21600"/>
                </a:cubicBezTo>
                <a:lnTo>
                  <a:pt x="18596" y="21600"/>
                </a:lnTo>
                <a:cubicBezTo>
                  <a:pt x="18596" y="21229"/>
                  <a:pt x="18865" y="20925"/>
                  <a:pt x="19195" y="20925"/>
                </a:cubicBezTo>
                <a:cubicBezTo>
                  <a:pt x="19525" y="20925"/>
                  <a:pt x="19795" y="21229"/>
                  <a:pt x="19795" y="21600"/>
                </a:cubicBezTo>
                <a:lnTo>
                  <a:pt x="20995" y="21600"/>
                </a:lnTo>
                <a:cubicBezTo>
                  <a:pt x="21001" y="21229"/>
                  <a:pt x="21270" y="20925"/>
                  <a:pt x="21600" y="20925"/>
                </a:cubicBezTo>
                <a:lnTo>
                  <a:pt x="21600" y="19576"/>
                </a:lnTo>
                <a:cubicBezTo>
                  <a:pt x="21270" y="19576"/>
                  <a:pt x="21000" y="19272"/>
                  <a:pt x="21000" y="18901"/>
                </a:cubicBezTo>
                <a:cubicBezTo>
                  <a:pt x="21000" y="18530"/>
                  <a:pt x="21270" y="18225"/>
                  <a:pt x="21600" y="18225"/>
                </a:cubicBezTo>
                <a:lnTo>
                  <a:pt x="21600" y="16876"/>
                </a:lnTo>
                <a:cubicBezTo>
                  <a:pt x="21270" y="16876"/>
                  <a:pt x="21000" y="16572"/>
                  <a:pt x="21000" y="16201"/>
                </a:cubicBezTo>
                <a:cubicBezTo>
                  <a:pt x="21000" y="15830"/>
                  <a:pt x="21270" y="15526"/>
                  <a:pt x="21600" y="15526"/>
                </a:cubicBezTo>
                <a:lnTo>
                  <a:pt x="21600" y="14175"/>
                </a:lnTo>
                <a:cubicBezTo>
                  <a:pt x="21270" y="14175"/>
                  <a:pt x="21000" y="13871"/>
                  <a:pt x="21000" y="13500"/>
                </a:cubicBezTo>
                <a:cubicBezTo>
                  <a:pt x="21000" y="13130"/>
                  <a:pt x="21270" y="12826"/>
                  <a:pt x="21600" y="12826"/>
                </a:cubicBezTo>
                <a:lnTo>
                  <a:pt x="21600" y="11475"/>
                </a:lnTo>
                <a:cubicBezTo>
                  <a:pt x="21270" y="11475"/>
                  <a:pt x="21000" y="11171"/>
                  <a:pt x="21000" y="10800"/>
                </a:cubicBezTo>
                <a:cubicBezTo>
                  <a:pt x="21000" y="10429"/>
                  <a:pt x="21270" y="10125"/>
                  <a:pt x="21600" y="10125"/>
                </a:cubicBezTo>
                <a:lnTo>
                  <a:pt x="21600" y="8776"/>
                </a:lnTo>
                <a:cubicBezTo>
                  <a:pt x="21270" y="8776"/>
                  <a:pt x="21000" y="8470"/>
                  <a:pt x="21000" y="8100"/>
                </a:cubicBezTo>
                <a:cubicBezTo>
                  <a:pt x="21000" y="7729"/>
                  <a:pt x="21270" y="7425"/>
                  <a:pt x="21600" y="7425"/>
                </a:cubicBezTo>
                <a:lnTo>
                  <a:pt x="21600" y="6076"/>
                </a:lnTo>
                <a:cubicBezTo>
                  <a:pt x="21270" y="6076"/>
                  <a:pt x="21000" y="5772"/>
                  <a:pt x="21000" y="5401"/>
                </a:cubicBezTo>
                <a:cubicBezTo>
                  <a:pt x="21000" y="5030"/>
                  <a:pt x="21270" y="4724"/>
                  <a:pt x="21600" y="4724"/>
                </a:cubicBezTo>
                <a:lnTo>
                  <a:pt x="21600" y="3375"/>
                </a:lnTo>
                <a:cubicBezTo>
                  <a:pt x="21270" y="3375"/>
                  <a:pt x="21000" y="3071"/>
                  <a:pt x="21000" y="2700"/>
                </a:cubicBezTo>
                <a:cubicBezTo>
                  <a:pt x="21000" y="2330"/>
                  <a:pt x="21270" y="2026"/>
                  <a:pt x="21600" y="2026"/>
                </a:cubicBezTo>
                <a:lnTo>
                  <a:pt x="21600" y="675"/>
                </a:lnTo>
                <a:cubicBezTo>
                  <a:pt x="21270" y="675"/>
                  <a:pt x="21000" y="371"/>
                  <a:pt x="21000" y="0"/>
                </a:cubicBezTo>
                <a:lnTo>
                  <a:pt x="19800" y="0"/>
                </a:lnTo>
                <a:cubicBezTo>
                  <a:pt x="19800" y="371"/>
                  <a:pt x="19530" y="675"/>
                  <a:pt x="19200" y="675"/>
                </a:cubicBezTo>
                <a:cubicBezTo>
                  <a:pt x="18871" y="675"/>
                  <a:pt x="18601" y="371"/>
                  <a:pt x="18601" y="0"/>
                </a:cubicBezTo>
                <a:lnTo>
                  <a:pt x="17402" y="0"/>
                </a:lnTo>
                <a:cubicBezTo>
                  <a:pt x="17402" y="371"/>
                  <a:pt x="17130" y="675"/>
                  <a:pt x="16800" y="675"/>
                </a:cubicBezTo>
                <a:cubicBezTo>
                  <a:pt x="16471" y="675"/>
                  <a:pt x="16201" y="371"/>
                  <a:pt x="16201" y="0"/>
                </a:cubicBezTo>
                <a:lnTo>
                  <a:pt x="15002" y="0"/>
                </a:lnTo>
                <a:cubicBezTo>
                  <a:pt x="15002" y="371"/>
                  <a:pt x="14732" y="675"/>
                  <a:pt x="14402" y="675"/>
                </a:cubicBezTo>
                <a:cubicBezTo>
                  <a:pt x="14073" y="675"/>
                  <a:pt x="13801" y="371"/>
                  <a:pt x="13801" y="0"/>
                </a:cubicBezTo>
                <a:lnTo>
                  <a:pt x="12602" y="0"/>
                </a:lnTo>
                <a:cubicBezTo>
                  <a:pt x="12602" y="371"/>
                  <a:pt x="12332" y="675"/>
                  <a:pt x="12002" y="675"/>
                </a:cubicBezTo>
                <a:cubicBezTo>
                  <a:pt x="11673" y="675"/>
                  <a:pt x="11403" y="371"/>
                  <a:pt x="11403" y="0"/>
                </a:cubicBezTo>
                <a:lnTo>
                  <a:pt x="10197" y="0"/>
                </a:lnTo>
                <a:cubicBezTo>
                  <a:pt x="10197" y="371"/>
                  <a:pt x="9927" y="675"/>
                  <a:pt x="9598" y="675"/>
                </a:cubicBezTo>
                <a:cubicBezTo>
                  <a:pt x="9268" y="675"/>
                  <a:pt x="8998" y="371"/>
                  <a:pt x="8998" y="0"/>
                </a:cubicBezTo>
                <a:lnTo>
                  <a:pt x="7797" y="0"/>
                </a:lnTo>
                <a:cubicBezTo>
                  <a:pt x="7797" y="371"/>
                  <a:pt x="7527" y="675"/>
                  <a:pt x="7198" y="675"/>
                </a:cubicBezTo>
                <a:cubicBezTo>
                  <a:pt x="6868" y="675"/>
                  <a:pt x="6598" y="371"/>
                  <a:pt x="6598" y="0"/>
                </a:cubicBezTo>
                <a:lnTo>
                  <a:pt x="5397" y="0"/>
                </a:lnTo>
                <a:cubicBezTo>
                  <a:pt x="5397" y="371"/>
                  <a:pt x="5128" y="675"/>
                  <a:pt x="4798" y="675"/>
                </a:cubicBezTo>
                <a:cubicBezTo>
                  <a:pt x="4468" y="675"/>
                  <a:pt x="4198" y="371"/>
                  <a:pt x="4198" y="0"/>
                </a:cubicBezTo>
                <a:lnTo>
                  <a:pt x="2999" y="0"/>
                </a:lnTo>
                <a:cubicBezTo>
                  <a:pt x="2999" y="371"/>
                  <a:pt x="2728" y="675"/>
                  <a:pt x="2398" y="675"/>
                </a:cubicBezTo>
                <a:cubicBezTo>
                  <a:pt x="2068" y="675"/>
                  <a:pt x="1799" y="371"/>
                  <a:pt x="1799" y="0"/>
                </a:cubicBezTo>
                <a:lnTo>
                  <a:pt x="600" y="0"/>
                </a:lnTo>
                <a:close/>
                <a:moveTo>
                  <a:pt x="2155" y="2421"/>
                </a:moveTo>
                <a:lnTo>
                  <a:pt x="19438" y="2421"/>
                </a:lnTo>
                <a:lnTo>
                  <a:pt x="19438" y="19167"/>
                </a:lnTo>
                <a:lnTo>
                  <a:pt x="2155" y="19167"/>
                </a:lnTo>
                <a:lnTo>
                  <a:pt x="2155" y="242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Postage Stamp"/>
          <p:cNvSpPr/>
          <p:nvPr/>
        </p:nvSpPr>
        <p:spPr>
          <a:xfrm>
            <a:off x="7341005" y="3537506"/>
            <a:ext cx="762001" cy="67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" y="0"/>
                </a:moveTo>
                <a:cubicBezTo>
                  <a:pt x="600" y="371"/>
                  <a:pt x="330" y="675"/>
                  <a:pt x="0" y="675"/>
                </a:cubicBezTo>
                <a:lnTo>
                  <a:pt x="0" y="2026"/>
                </a:lnTo>
                <a:cubicBezTo>
                  <a:pt x="330" y="2026"/>
                  <a:pt x="600" y="2330"/>
                  <a:pt x="600" y="2700"/>
                </a:cubicBezTo>
                <a:cubicBezTo>
                  <a:pt x="600" y="3071"/>
                  <a:pt x="330" y="3375"/>
                  <a:pt x="0" y="3375"/>
                </a:cubicBezTo>
                <a:lnTo>
                  <a:pt x="0" y="4724"/>
                </a:lnTo>
                <a:cubicBezTo>
                  <a:pt x="330" y="4724"/>
                  <a:pt x="600" y="5030"/>
                  <a:pt x="600" y="5401"/>
                </a:cubicBezTo>
                <a:cubicBezTo>
                  <a:pt x="600" y="5772"/>
                  <a:pt x="330" y="6076"/>
                  <a:pt x="0" y="6076"/>
                </a:cubicBezTo>
                <a:lnTo>
                  <a:pt x="0" y="7425"/>
                </a:lnTo>
                <a:cubicBezTo>
                  <a:pt x="330" y="7425"/>
                  <a:pt x="600" y="7729"/>
                  <a:pt x="600" y="8100"/>
                </a:cubicBezTo>
                <a:cubicBezTo>
                  <a:pt x="600" y="8470"/>
                  <a:pt x="330" y="8776"/>
                  <a:pt x="0" y="8776"/>
                </a:cubicBezTo>
                <a:lnTo>
                  <a:pt x="0" y="10125"/>
                </a:lnTo>
                <a:cubicBezTo>
                  <a:pt x="330" y="10125"/>
                  <a:pt x="600" y="10429"/>
                  <a:pt x="600" y="10800"/>
                </a:cubicBezTo>
                <a:cubicBezTo>
                  <a:pt x="600" y="11171"/>
                  <a:pt x="330" y="11475"/>
                  <a:pt x="0" y="11475"/>
                </a:cubicBezTo>
                <a:lnTo>
                  <a:pt x="0" y="12826"/>
                </a:lnTo>
                <a:cubicBezTo>
                  <a:pt x="330" y="12826"/>
                  <a:pt x="600" y="13130"/>
                  <a:pt x="600" y="13500"/>
                </a:cubicBezTo>
                <a:cubicBezTo>
                  <a:pt x="600" y="13871"/>
                  <a:pt x="330" y="14175"/>
                  <a:pt x="0" y="14175"/>
                </a:cubicBezTo>
                <a:lnTo>
                  <a:pt x="0" y="15526"/>
                </a:lnTo>
                <a:cubicBezTo>
                  <a:pt x="330" y="15526"/>
                  <a:pt x="600" y="15830"/>
                  <a:pt x="600" y="16201"/>
                </a:cubicBezTo>
                <a:cubicBezTo>
                  <a:pt x="600" y="16572"/>
                  <a:pt x="330" y="16876"/>
                  <a:pt x="0" y="16876"/>
                </a:cubicBezTo>
                <a:lnTo>
                  <a:pt x="0" y="18225"/>
                </a:lnTo>
                <a:cubicBezTo>
                  <a:pt x="330" y="18225"/>
                  <a:pt x="600" y="18530"/>
                  <a:pt x="600" y="18901"/>
                </a:cubicBezTo>
                <a:cubicBezTo>
                  <a:pt x="600" y="19272"/>
                  <a:pt x="330" y="19576"/>
                  <a:pt x="0" y="19576"/>
                </a:cubicBezTo>
                <a:lnTo>
                  <a:pt x="0" y="20925"/>
                </a:lnTo>
                <a:cubicBezTo>
                  <a:pt x="330" y="20925"/>
                  <a:pt x="600" y="21229"/>
                  <a:pt x="600" y="21600"/>
                </a:cubicBezTo>
                <a:lnTo>
                  <a:pt x="1799" y="21600"/>
                </a:lnTo>
                <a:cubicBezTo>
                  <a:pt x="1799" y="21229"/>
                  <a:pt x="2068" y="20925"/>
                  <a:pt x="2398" y="20925"/>
                </a:cubicBezTo>
                <a:cubicBezTo>
                  <a:pt x="2728" y="20925"/>
                  <a:pt x="2999" y="21229"/>
                  <a:pt x="2999" y="21600"/>
                </a:cubicBezTo>
                <a:lnTo>
                  <a:pt x="4198" y="21600"/>
                </a:lnTo>
                <a:cubicBezTo>
                  <a:pt x="4198" y="21229"/>
                  <a:pt x="4468" y="20925"/>
                  <a:pt x="4798" y="20925"/>
                </a:cubicBezTo>
                <a:cubicBezTo>
                  <a:pt x="5128" y="20925"/>
                  <a:pt x="5397" y="21229"/>
                  <a:pt x="5397" y="21600"/>
                </a:cubicBezTo>
                <a:lnTo>
                  <a:pt x="6598" y="21600"/>
                </a:lnTo>
                <a:cubicBezTo>
                  <a:pt x="6598" y="21229"/>
                  <a:pt x="6868" y="20925"/>
                  <a:pt x="7198" y="20925"/>
                </a:cubicBezTo>
                <a:cubicBezTo>
                  <a:pt x="7527" y="20925"/>
                  <a:pt x="7797" y="21229"/>
                  <a:pt x="7797" y="21600"/>
                </a:cubicBezTo>
                <a:lnTo>
                  <a:pt x="8998" y="21600"/>
                </a:lnTo>
                <a:cubicBezTo>
                  <a:pt x="8998" y="21229"/>
                  <a:pt x="9268" y="20925"/>
                  <a:pt x="9598" y="20925"/>
                </a:cubicBezTo>
                <a:cubicBezTo>
                  <a:pt x="9927" y="20925"/>
                  <a:pt x="10197" y="21229"/>
                  <a:pt x="10197" y="21600"/>
                </a:cubicBezTo>
                <a:lnTo>
                  <a:pt x="11396" y="21600"/>
                </a:lnTo>
                <a:cubicBezTo>
                  <a:pt x="11396" y="21229"/>
                  <a:pt x="11668" y="20925"/>
                  <a:pt x="11997" y="20925"/>
                </a:cubicBezTo>
                <a:cubicBezTo>
                  <a:pt x="12327" y="20925"/>
                  <a:pt x="12597" y="21229"/>
                  <a:pt x="12597" y="21600"/>
                </a:cubicBezTo>
                <a:lnTo>
                  <a:pt x="13796" y="21600"/>
                </a:lnTo>
                <a:cubicBezTo>
                  <a:pt x="13796" y="21229"/>
                  <a:pt x="14066" y="20925"/>
                  <a:pt x="14395" y="20925"/>
                </a:cubicBezTo>
                <a:cubicBezTo>
                  <a:pt x="14725" y="20925"/>
                  <a:pt x="14997" y="21229"/>
                  <a:pt x="14997" y="21600"/>
                </a:cubicBezTo>
                <a:lnTo>
                  <a:pt x="16196" y="21600"/>
                </a:lnTo>
                <a:cubicBezTo>
                  <a:pt x="16196" y="21229"/>
                  <a:pt x="16466" y="20925"/>
                  <a:pt x="16795" y="20925"/>
                </a:cubicBezTo>
                <a:cubicBezTo>
                  <a:pt x="17125" y="20925"/>
                  <a:pt x="17395" y="21229"/>
                  <a:pt x="17395" y="21600"/>
                </a:cubicBezTo>
                <a:lnTo>
                  <a:pt x="18596" y="21600"/>
                </a:lnTo>
                <a:cubicBezTo>
                  <a:pt x="18596" y="21229"/>
                  <a:pt x="18865" y="20925"/>
                  <a:pt x="19195" y="20925"/>
                </a:cubicBezTo>
                <a:cubicBezTo>
                  <a:pt x="19525" y="20925"/>
                  <a:pt x="19795" y="21229"/>
                  <a:pt x="19795" y="21600"/>
                </a:cubicBezTo>
                <a:lnTo>
                  <a:pt x="20995" y="21600"/>
                </a:lnTo>
                <a:cubicBezTo>
                  <a:pt x="21001" y="21229"/>
                  <a:pt x="21270" y="20925"/>
                  <a:pt x="21600" y="20925"/>
                </a:cubicBezTo>
                <a:lnTo>
                  <a:pt x="21600" y="19576"/>
                </a:lnTo>
                <a:cubicBezTo>
                  <a:pt x="21270" y="19576"/>
                  <a:pt x="21000" y="19272"/>
                  <a:pt x="21000" y="18901"/>
                </a:cubicBezTo>
                <a:cubicBezTo>
                  <a:pt x="21000" y="18530"/>
                  <a:pt x="21270" y="18225"/>
                  <a:pt x="21600" y="18225"/>
                </a:cubicBezTo>
                <a:lnTo>
                  <a:pt x="21600" y="16876"/>
                </a:lnTo>
                <a:cubicBezTo>
                  <a:pt x="21270" y="16876"/>
                  <a:pt x="21000" y="16572"/>
                  <a:pt x="21000" y="16201"/>
                </a:cubicBezTo>
                <a:cubicBezTo>
                  <a:pt x="21000" y="15830"/>
                  <a:pt x="21270" y="15526"/>
                  <a:pt x="21600" y="15526"/>
                </a:cubicBezTo>
                <a:lnTo>
                  <a:pt x="21600" y="14175"/>
                </a:lnTo>
                <a:cubicBezTo>
                  <a:pt x="21270" y="14175"/>
                  <a:pt x="21000" y="13871"/>
                  <a:pt x="21000" y="13500"/>
                </a:cubicBezTo>
                <a:cubicBezTo>
                  <a:pt x="21000" y="13130"/>
                  <a:pt x="21270" y="12826"/>
                  <a:pt x="21600" y="12826"/>
                </a:cubicBezTo>
                <a:lnTo>
                  <a:pt x="21600" y="11475"/>
                </a:lnTo>
                <a:cubicBezTo>
                  <a:pt x="21270" y="11475"/>
                  <a:pt x="21000" y="11171"/>
                  <a:pt x="21000" y="10800"/>
                </a:cubicBezTo>
                <a:cubicBezTo>
                  <a:pt x="21000" y="10429"/>
                  <a:pt x="21270" y="10125"/>
                  <a:pt x="21600" y="10125"/>
                </a:cubicBezTo>
                <a:lnTo>
                  <a:pt x="21600" y="8776"/>
                </a:lnTo>
                <a:cubicBezTo>
                  <a:pt x="21270" y="8776"/>
                  <a:pt x="21000" y="8470"/>
                  <a:pt x="21000" y="8100"/>
                </a:cubicBezTo>
                <a:cubicBezTo>
                  <a:pt x="21000" y="7729"/>
                  <a:pt x="21270" y="7425"/>
                  <a:pt x="21600" y="7425"/>
                </a:cubicBezTo>
                <a:lnTo>
                  <a:pt x="21600" y="6076"/>
                </a:lnTo>
                <a:cubicBezTo>
                  <a:pt x="21270" y="6076"/>
                  <a:pt x="21000" y="5772"/>
                  <a:pt x="21000" y="5401"/>
                </a:cubicBezTo>
                <a:cubicBezTo>
                  <a:pt x="21000" y="5030"/>
                  <a:pt x="21270" y="4724"/>
                  <a:pt x="21600" y="4724"/>
                </a:cubicBezTo>
                <a:lnTo>
                  <a:pt x="21600" y="3375"/>
                </a:lnTo>
                <a:cubicBezTo>
                  <a:pt x="21270" y="3375"/>
                  <a:pt x="21000" y="3071"/>
                  <a:pt x="21000" y="2700"/>
                </a:cubicBezTo>
                <a:cubicBezTo>
                  <a:pt x="21000" y="2330"/>
                  <a:pt x="21270" y="2026"/>
                  <a:pt x="21600" y="2026"/>
                </a:cubicBezTo>
                <a:lnTo>
                  <a:pt x="21600" y="675"/>
                </a:lnTo>
                <a:cubicBezTo>
                  <a:pt x="21270" y="675"/>
                  <a:pt x="21000" y="371"/>
                  <a:pt x="21000" y="0"/>
                </a:cubicBezTo>
                <a:lnTo>
                  <a:pt x="19800" y="0"/>
                </a:lnTo>
                <a:cubicBezTo>
                  <a:pt x="19800" y="371"/>
                  <a:pt x="19530" y="675"/>
                  <a:pt x="19200" y="675"/>
                </a:cubicBezTo>
                <a:cubicBezTo>
                  <a:pt x="18871" y="675"/>
                  <a:pt x="18601" y="371"/>
                  <a:pt x="18601" y="0"/>
                </a:cubicBezTo>
                <a:lnTo>
                  <a:pt x="17402" y="0"/>
                </a:lnTo>
                <a:cubicBezTo>
                  <a:pt x="17402" y="371"/>
                  <a:pt x="17130" y="675"/>
                  <a:pt x="16800" y="675"/>
                </a:cubicBezTo>
                <a:cubicBezTo>
                  <a:pt x="16471" y="675"/>
                  <a:pt x="16201" y="371"/>
                  <a:pt x="16201" y="0"/>
                </a:cubicBezTo>
                <a:lnTo>
                  <a:pt x="15002" y="0"/>
                </a:lnTo>
                <a:cubicBezTo>
                  <a:pt x="15002" y="371"/>
                  <a:pt x="14732" y="675"/>
                  <a:pt x="14402" y="675"/>
                </a:cubicBezTo>
                <a:cubicBezTo>
                  <a:pt x="14073" y="675"/>
                  <a:pt x="13801" y="371"/>
                  <a:pt x="13801" y="0"/>
                </a:cubicBezTo>
                <a:lnTo>
                  <a:pt x="12602" y="0"/>
                </a:lnTo>
                <a:cubicBezTo>
                  <a:pt x="12602" y="371"/>
                  <a:pt x="12332" y="675"/>
                  <a:pt x="12002" y="675"/>
                </a:cubicBezTo>
                <a:cubicBezTo>
                  <a:pt x="11673" y="675"/>
                  <a:pt x="11403" y="371"/>
                  <a:pt x="11403" y="0"/>
                </a:cubicBezTo>
                <a:lnTo>
                  <a:pt x="10197" y="0"/>
                </a:lnTo>
                <a:cubicBezTo>
                  <a:pt x="10197" y="371"/>
                  <a:pt x="9927" y="675"/>
                  <a:pt x="9598" y="675"/>
                </a:cubicBezTo>
                <a:cubicBezTo>
                  <a:pt x="9268" y="675"/>
                  <a:pt x="8998" y="371"/>
                  <a:pt x="8998" y="0"/>
                </a:cubicBezTo>
                <a:lnTo>
                  <a:pt x="7797" y="0"/>
                </a:lnTo>
                <a:cubicBezTo>
                  <a:pt x="7797" y="371"/>
                  <a:pt x="7527" y="675"/>
                  <a:pt x="7198" y="675"/>
                </a:cubicBezTo>
                <a:cubicBezTo>
                  <a:pt x="6868" y="675"/>
                  <a:pt x="6598" y="371"/>
                  <a:pt x="6598" y="0"/>
                </a:cubicBezTo>
                <a:lnTo>
                  <a:pt x="5397" y="0"/>
                </a:lnTo>
                <a:cubicBezTo>
                  <a:pt x="5397" y="371"/>
                  <a:pt x="5128" y="675"/>
                  <a:pt x="4798" y="675"/>
                </a:cubicBezTo>
                <a:cubicBezTo>
                  <a:pt x="4468" y="675"/>
                  <a:pt x="4198" y="371"/>
                  <a:pt x="4198" y="0"/>
                </a:cubicBezTo>
                <a:lnTo>
                  <a:pt x="2999" y="0"/>
                </a:lnTo>
                <a:cubicBezTo>
                  <a:pt x="2999" y="371"/>
                  <a:pt x="2728" y="675"/>
                  <a:pt x="2398" y="675"/>
                </a:cubicBezTo>
                <a:cubicBezTo>
                  <a:pt x="2068" y="675"/>
                  <a:pt x="1799" y="371"/>
                  <a:pt x="1799" y="0"/>
                </a:cubicBezTo>
                <a:lnTo>
                  <a:pt x="600" y="0"/>
                </a:lnTo>
                <a:close/>
                <a:moveTo>
                  <a:pt x="2155" y="2421"/>
                </a:moveTo>
                <a:lnTo>
                  <a:pt x="19438" y="2421"/>
                </a:lnTo>
                <a:lnTo>
                  <a:pt x="19438" y="19167"/>
                </a:lnTo>
                <a:lnTo>
                  <a:pt x="2155" y="19167"/>
                </a:lnTo>
                <a:lnTo>
                  <a:pt x="2155" y="242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Postage Stamp"/>
          <p:cNvSpPr/>
          <p:nvPr/>
        </p:nvSpPr>
        <p:spPr>
          <a:xfrm>
            <a:off x="10338205" y="3537506"/>
            <a:ext cx="762001" cy="67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" y="0"/>
                </a:moveTo>
                <a:cubicBezTo>
                  <a:pt x="600" y="371"/>
                  <a:pt x="330" y="675"/>
                  <a:pt x="0" y="675"/>
                </a:cubicBezTo>
                <a:lnTo>
                  <a:pt x="0" y="2026"/>
                </a:lnTo>
                <a:cubicBezTo>
                  <a:pt x="330" y="2026"/>
                  <a:pt x="600" y="2330"/>
                  <a:pt x="600" y="2700"/>
                </a:cubicBezTo>
                <a:cubicBezTo>
                  <a:pt x="600" y="3071"/>
                  <a:pt x="330" y="3375"/>
                  <a:pt x="0" y="3375"/>
                </a:cubicBezTo>
                <a:lnTo>
                  <a:pt x="0" y="4724"/>
                </a:lnTo>
                <a:cubicBezTo>
                  <a:pt x="330" y="4724"/>
                  <a:pt x="600" y="5030"/>
                  <a:pt x="600" y="5401"/>
                </a:cubicBezTo>
                <a:cubicBezTo>
                  <a:pt x="600" y="5772"/>
                  <a:pt x="330" y="6076"/>
                  <a:pt x="0" y="6076"/>
                </a:cubicBezTo>
                <a:lnTo>
                  <a:pt x="0" y="7425"/>
                </a:lnTo>
                <a:cubicBezTo>
                  <a:pt x="330" y="7425"/>
                  <a:pt x="600" y="7729"/>
                  <a:pt x="600" y="8100"/>
                </a:cubicBezTo>
                <a:cubicBezTo>
                  <a:pt x="600" y="8470"/>
                  <a:pt x="330" y="8776"/>
                  <a:pt x="0" y="8776"/>
                </a:cubicBezTo>
                <a:lnTo>
                  <a:pt x="0" y="10125"/>
                </a:lnTo>
                <a:cubicBezTo>
                  <a:pt x="330" y="10125"/>
                  <a:pt x="600" y="10429"/>
                  <a:pt x="600" y="10800"/>
                </a:cubicBezTo>
                <a:cubicBezTo>
                  <a:pt x="600" y="11171"/>
                  <a:pt x="330" y="11475"/>
                  <a:pt x="0" y="11475"/>
                </a:cubicBezTo>
                <a:lnTo>
                  <a:pt x="0" y="12826"/>
                </a:lnTo>
                <a:cubicBezTo>
                  <a:pt x="330" y="12826"/>
                  <a:pt x="600" y="13130"/>
                  <a:pt x="600" y="13500"/>
                </a:cubicBezTo>
                <a:cubicBezTo>
                  <a:pt x="600" y="13871"/>
                  <a:pt x="330" y="14175"/>
                  <a:pt x="0" y="14175"/>
                </a:cubicBezTo>
                <a:lnTo>
                  <a:pt x="0" y="15526"/>
                </a:lnTo>
                <a:cubicBezTo>
                  <a:pt x="330" y="15526"/>
                  <a:pt x="600" y="15830"/>
                  <a:pt x="600" y="16201"/>
                </a:cubicBezTo>
                <a:cubicBezTo>
                  <a:pt x="600" y="16572"/>
                  <a:pt x="330" y="16876"/>
                  <a:pt x="0" y="16876"/>
                </a:cubicBezTo>
                <a:lnTo>
                  <a:pt x="0" y="18225"/>
                </a:lnTo>
                <a:cubicBezTo>
                  <a:pt x="330" y="18225"/>
                  <a:pt x="600" y="18530"/>
                  <a:pt x="600" y="18901"/>
                </a:cubicBezTo>
                <a:cubicBezTo>
                  <a:pt x="600" y="19272"/>
                  <a:pt x="330" y="19576"/>
                  <a:pt x="0" y="19576"/>
                </a:cubicBezTo>
                <a:lnTo>
                  <a:pt x="0" y="20925"/>
                </a:lnTo>
                <a:cubicBezTo>
                  <a:pt x="330" y="20925"/>
                  <a:pt x="600" y="21229"/>
                  <a:pt x="600" y="21600"/>
                </a:cubicBezTo>
                <a:lnTo>
                  <a:pt x="1799" y="21600"/>
                </a:lnTo>
                <a:cubicBezTo>
                  <a:pt x="1799" y="21229"/>
                  <a:pt x="2068" y="20925"/>
                  <a:pt x="2398" y="20925"/>
                </a:cubicBezTo>
                <a:cubicBezTo>
                  <a:pt x="2728" y="20925"/>
                  <a:pt x="2999" y="21229"/>
                  <a:pt x="2999" y="21600"/>
                </a:cubicBezTo>
                <a:lnTo>
                  <a:pt x="4198" y="21600"/>
                </a:lnTo>
                <a:cubicBezTo>
                  <a:pt x="4198" y="21229"/>
                  <a:pt x="4468" y="20925"/>
                  <a:pt x="4798" y="20925"/>
                </a:cubicBezTo>
                <a:cubicBezTo>
                  <a:pt x="5128" y="20925"/>
                  <a:pt x="5397" y="21229"/>
                  <a:pt x="5397" y="21600"/>
                </a:cubicBezTo>
                <a:lnTo>
                  <a:pt x="6598" y="21600"/>
                </a:lnTo>
                <a:cubicBezTo>
                  <a:pt x="6598" y="21229"/>
                  <a:pt x="6868" y="20925"/>
                  <a:pt x="7198" y="20925"/>
                </a:cubicBezTo>
                <a:cubicBezTo>
                  <a:pt x="7527" y="20925"/>
                  <a:pt x="7797" y="21229"/>
                  <a:pt x="7797" y="21600"/>
                </a:cubicBezTo>
                <a:lnTo>
                  <a:pt x="8998" y="21600"/>
                </a:lnTo>
                <a:cubicBezTo>
                  <a:pt x="8998" y="21229"/>
                  <a:pt x="9268" y="20925"/>
                  <a:pt x="9598" y="20925"/>
                </a:cubicBezTo>
                <a:cubicBezTo>
                  <a:pt x="9927" y="20925"/>
                  <a:pt x="10197" y="21229"/>
                  <a:pt x="10197" y="21600"/>
                </a:cubicBezTo>
                <a:lnTo>
                  <a:pt x="11396" y="21600"/>
                </a:lnTo>
                <a:cubicBezTo>
                  <a:pt x="11396" y="21229"/>
                  <a:pt x="11668" y="20925"/>
                  <a:pt x="11997" y="20925"/>
                </a:cubicBezTo>
                <a:cubicBezTo>
                  <a:pt x="12327" y="20925"/>
                  <a:pt x="12597" y="21229"/>
                  <a:pt x="12597" y="21600"/>
                </a:cubicBezTo>
                <a:lnTo>
                  <a:pt x="13796" y="21600"/>
                </a:lnTo>
                <a:cubicBezTo>
                  <a:pt x="13796" y="21229"/>
                  <a:pt x="14066" y="20925"/>
                  <a:pt x="14395" y="20925"/>
                </a:cubicBezTo>
                <a:cubicBezTo>
                  <a:pt x="14725" y="20925"/>
                  <a:pt x="14997" y="21229"/>
                  <a:pt x="14997" y="21600"/>
                </a:cubicBezTo>
                <a:lnTo>
                  <a:pt x="16196" y="21600"/>
                </a:lnTo>
                <a:cubicBezTo>
                  <a:pt x="16196" y="21229"/>
                  <a:pt x="16466" y="20925"/>
                  <a:pt x="16795" y="20925"/>
                </a:cubicBezTo>
                <a:cubicBezTo>
                  <a:pt x="17125" y="20925"/>
                  <a:pt x="17395" y="21229"/>
                  <a:pt x="17395" y="21600"/>
                </a:cubicBezTo>
                <a:lnTo>
                  <a:pt x="18596" y="21600"/>
                </a:lnTo>
                <a:cubicBezTo>
                  <a:pt x="18596" y="21229"/>
                  <a:pt x="18865" y="20925"/>
                  <a:pt x="19195" y="20925"/>
                </a:cubicBezTo>
                <a:cubicBezTo>
                  <a:pt x="19525" y="20925"/>
                  <a:pt x="19795" y="21229"/>
                  <a:pt x="19795" y="21600"/>
                </a:cubicBezTo>
                <a:lnTo>
                  <a:pt x="20995" y="21600"/>
                </a:lnTo>
                <a:cubicBezTo>
                  <a:pt x="21001" y="21229"/>
                  <a:pt x="21270" y="20925"/>
                  <a:pt x="21600" y="20925"/>
                </a:cubicBezTo>
                <a:lnTo>
                  <a:pt x="21600" y="19576"/>
                </a:lnTo>
                <a:cubicBezTo>
                  <a:pt x="21270" y="19576"/>
                  <a:pt x="21000" y="19272"/>
                  <a:pt x="21000" y="18901"/>
                </a:cubicBezTo>
                <a:cubicBezTo>
                  <a:pt x="21000" y="18530"/>
                  <a:pt x="21270" y="18225"/>
                  <a:pt x="21600" y="18225"/>
                </a:cubicBezTo>
                <a:lnTo>
                  <a:pt x="21600" y="16876"/>
                </a:lnTo>
                <a:cubicBezTo>
                  <a:pt x="21270" y="16876"/>
                  <a:pt x="21000" y="16572"/>
                  <a:pt x="21000" y="16201"/>
                </a:cubicBezTo>
                <a:cubicBezTo>
                  <a:pt x="21000" y="15830"/>
                  <a:pt x="21270" y="15526"/>
                  <a:pt x="21600" y="15526"/>
                </a:cubicBezTo>
                <a:lnTo>
                  <a:pt x="21600" y="14175"/>
                </a:lnTo>
                <a:cubicBezTo>
                  <a:pt x="21270" y="14175"/>
                  <a:pt x="21000" y="13871"/>
                  <a:pt x="21000" y="13500"/>
                </a:cubicBezTo>
                <a:cubicBezTo>
                  <a:pt x="21000" y="13130"/>
                  <a:pt x="21270" y="12826"/>
                  <a:pt x="21600" y="12826"/>
                </a:cubicBezTo>
                <a:lnTo>
                  <a:pt x="21600" y="11475"/>
                </a:lnTo>
                <a:cubicBezTo>
                  <a:pt x="21270" y="11475"/>
                  <a:pt x="21000" y="11171"/>
                  <a:pt x="21000" y="10800"/>
                </a:cubicBezTo>
                <a:cubicBezTo>
                  <a:pt x="21000" y="10429"/>
                  <a:pt x="21270" y="10125"/>
                  <a:pt x="21600" y="10125"/>
                </a:cubicBezTo>
                <a:lnTo>
                  <a:pt x="21600" y="8776"/>
                </a:lnTo>
                <a:cubicBezTo>
                  <a:pt x="21270" y="8776"/>
                  <a:pt x="21000" y="8470"/>
                  <a:pt x="21000" y="8100"/>
                </a:cubicBezTo>
                <a:cubicBezTo>
                  <a:pt x="21000" y="7729"/>
                  <a:pt x="21270" y="7425"/>
                  <a:pt x="21600" y="7425"/>
                </a:cubicBezTo>
                <a:lnTo>
                  <a:pt x="21600" y="6076"/>
                </a:lnTo>
                <a:cubicBezTo>
                  <a:pt x="21270" y="6076"/>
                  <a:pt x="21000" y="5772"/>
                  <a:pt x="21000" y="5401"/>
                </a:cubicBezTo>
                <a:cubicBezTo>
                  <a:pt x="21000" y="5030"/>
                  <a:pt x="21270" y="4724"/>
                  <a:pt x="21600" y="4724"/>
                </a:cubicBezTo>
                <a:lnTo>
                  <a:pt x="21600" y="3375"/>
                </a:lnTo>
                <a:cubicBezTo>
                  <a:pt x="21270" y="3375"/>
                  <a:pt x="21000" y="3071"/>
                  <a:pt x="21000" y="2700"/>
                </a:cubicBezTo>
                <a:cubicBezTo>
                  <a:pt x="21000" y="2330"/>
                  <a:pt x="21270" y="2026"/>
                  <a:pt x="21600" y="2026"/>
                </a:cubicBezTo>
                <a:lnTo>
                  <a:pt x="21600" y="675"/>
                </a:lnTo>
                <a:cubicBezTo>
                  <a:pt x="21270" y="675"/>
                  <a:pt x="21000" y="371"/>
                  <a:pt x="21000" y="0"/>
                </a:cubicBezTo>
                <a:lnTo>
                  <a:pt x="19800" y="0"/>
                </a:lnTo>
                <a:cubicBezTo>
                  <a:pt x="19800" y="371"/>
                  <a:pt x="19530" y="675"/>
                  <a:pt x="19200" y="675"/>
                </a:cubicBezTo>
                <a:cubicBezTo>
                  <a:pt x="18871" y="675"/>
                  <a:pt x="18601" y="371"/>
                  <a:pt x="18601" y="0"/>
                </a:cubicBezTo>
                <a:lnTo>
                  <a:pt x="17402" y="0"/>
                </a:lnTo>
                <a:cubicBezTo>
                  <a:pt x="17402" y="371"/>
                  <a:pt x="17130" y="675"/>
                  <a:pt x="16800" y="675"/>
                </a:cubicBezTo>
                <a:cubicBezTo>
                  <a:pt x="16471" y="675"/>
                  <a:pt x="16201" y="371"/>
                  <a:pt x="16201" y="0"/>
                </a:cubicBezTo>
                <a:lnTo>
                  <a:pt x="15002" y="0"/>
                </a:lnTo>
                <a:cubicBezTo>
                  <a:pt x="15002" y="371"/>
                  <a:pt x="14732" y="675"/>
                  <a:pt x="14402" y="675"/>
                </a:cubicBezTo>
                <a:cubicBezTo>
                  <a:pt x="14073" y="675"/>
                  <a:pt x="13801" y="371"/>
                  <a:pt x="13801" y="0"/>
                </a:cubicBezTo>
                <a:lnTo>
                  <a:pt x="12602" y="0"/>
                </a:lnTo>
                <a:cubicBezTo>
                  <a:pt x="12602" y="371"/>
                  <a:pt x="12332" y="675"/>
                  <a:pt x="12002" y="675"/>
                </a:cubicBezTo>
                <a:cubicBezTo>
                  <a:pt x="11673" y="675"/>
                  <a:pt x="11403" y="371"/>
                  <a:pt x="11403" y="0"/>
                </a:cubicBezTo>
                <a:lnTo>
                  <a:pt x="10197" y="0"/>
                </a:lnTo>
                <a:cubicBezTo>
                  <a:pt x="10197" y="371"/>
                  <a:pt x="9927" y="675"/>
                  <a:pt x="9598" y="675"/>
                </a:cubicBezTo>
                <a:cubicBezTo>
                  <a:pt x="9268" y="675"/>
                  <a:pt x="8998" y="371"/>
                  <a:pt x="8998" y="0"/>
                </a:cubicBezTo>
                <a:lnTo>
                  <a:pt x="7797" y="0"/>
                </a:lnTo>
                <a:cubicBezTo>
                  <a:pt x="7797" y="371"/>
                  <a:pt x="7527" y="675"/>
                  <a:pt x="7198" y="675"/>
                </a:cubicBezTo>
                <a:cubicBezTo>
                  <a:pt x="6868" y="675"/>
                  <a:pt x="6598" y="371"/>
                  <a:pt x="6598" y="0"/>
                </a:cubicBezTo>
                <a:lnTo>
                  <a:pt x="5397" y="0"/>
                </a:lnTo>
                <a:cubicBezTo>
                  <a:pt x="5397" y="371"/>
                  <a:pt x="5128" y="675"/>
                  <a:pt x="4798" y="675"/>
                </a:cubicBezTo>
                <a:cubicBezTo>
                  <a:pt x="4468" y="675"/>
                  <a:pt x="4198" y="371"/>
                  <a:pt x="4198" y="0"/>
                </a:cubicBezTo>
                <a:lnTo>
                  <a:pt x="2999" y="0"/>
                </a:lnTo>
                <a:cubicBezTo>
                  <a:pt x="2999" y="371"/>
                  <a:pt x="2728" y="675"/>
                  <a:pt x="2398" y="675"/>
                </a:cubicBezTo>
                <a:cubicBezTo>
                  <a:pt x="2068" y="675"/>
                  <a:pt x="1799" y="371"/>
                  <a:pt x="1799" y="0"/>
                </a:cubicBezTo>
                <a:lnTo>
                  <a:pt x="600" y="0"/>
                </a:lnTo>
                <a:close/>
                <a:moveTo>
                  <a:pt x="2155" y="2421"/>
                </a:moveTo>
                <a:lnTo>
                  <a:pt x="19438" y="2421"/>
                </a:lnTo>
                <a:lnTo>
                  <a:pt x="19438" y="19167"/>
                </a:lnTo>
                <a:lnTo>
                  <a:pt x="2155" y="19167"/>
                </a:lnTo>
                <a:lnTo>
                  <a:pt x="2155" y="242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Postage Stamp"/>
          <p:cNvSpPr/>
          <p:nvPr/>
        </p:nvSpPr>
        <p:spPr>
          <a:xfrm>
            <a:off x="2227138" y="5256240"/>
            <a:ext cx="762001" cy="67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" y="0"/>
                </a:moveTo>
                <a:cubicBezTo>
                  <a:pt x="600" y="371"/>
                  <a:pt x="330" y="675"/>
                  <a:pt x="0" y="675"/>
                </a:cubicBezTo>
                <a:lnTo>
                  <a:pt x="0" y="2026"/>
                </a:lnTo>
                <a:cubicBezTo>
                  <a:pt x="330" y="2026"/>
                  <a:pt x="600" y="2330"/>
                  <a:pt x="600" y="2700"/>
                </a:cubicBezTo>
                <a:cubicBezTo>
                  <a:pt x="600" y="3071"/>
                  <a:pt x="330" y="3375"/>
                  <a:pt x="0" y="3375"/>
                </a:cubicBezTo>
                <a:lnTo>
                  <a:pt x="0" y="4724"/>
                </a:lnTo>
                <a:cubicBezTo>
                  <a:pt x="330" y="4724"/>
                  <a:pt x="600" y="5030"/>
                  <a:pt x="600" y="5401"/>
                </a:cubicBezTo>
                <a:cubicBezTo>
                  <a:pt x="600" y="5772"/>
                  <a:pt x="330" y="6076"/>
                  <a:pt x="0" y="6076"/>
                </a:cubicBezTo>
                <a:lnTo>
                  <a:pt x="0" y="7425"/>
                </a:lnTo>
                <a:cubicBezTo>
                  <a:pt x="330" y="7425"/>
                  <a:pt x="600" y="7729"/>
                  <a:pt x="600" y="8100"/>
                </a:cubicBezTo>
                <a:cubicBezTo>
                  <a:pt x="600" y="8470"/>
                  <a:pt x="330" y="8776"/>
                  <a:pt x="0" y="8776"/>
                </a:cubicBezTo>
                <a:lnTo>
                  <a:pt x="0" y="10125"/>
                </a:lnTo>
                <a:cubicBezTo>
                  <a:pt x="330" y="10125"/>
                  <a:pt x="600" y="10429"/>
                  <a:pt x="600" y="10800"/>
                </a:cubicBezTo>
                <a:cubicBezTo>
                  <a:pt x="600" y="11171"/>
                  <a:pt x="330" y="11475"/>
                  <a:pt x="0" y="11475"/>
                </a:cubicBezTo>
                <a:lnTo>
                  <a:pt x="0" y="12826"/>
                </a:lnTo>
                <a:cubicBezTo>
                  <a:pt x="330" y="12826"/>
                  <a:pt x="600" y="13130"/>
                  <a:pt x="600" y="13500"/>
                </a:cubicBezTo>
                <a:cubicBezTo>
                  <a:pt x="600" y="13871"/>
                  <a:pt x="330" y="14175"/>
                  <a:pt x="0" y="14175"/>
                </a:cubicBezTo>
                <a:lnTo>
                  <a:pt x="0" y="15526"/>
                </a:lnTo>
                <a:cubicBezTo>
                  <a:pt x="330" y="15526"/>
                  <a:pt x="600" y="15830"/>
                  <a:pt x="600" y="16201"/>
                </a:cubicBezTo>
                <a:cubicBezTo>
                  <a:pt x="600" y="16572"/>
                  <a:pt x="330" y="16876"/>
                  <a:pt x="0" y="16876"/>
                </a:cubicBezTo>
                <a:lnTo>
                  <a:pt x="0" y="18225"/>
                </a:lnTo>
                <a:cubicBezTo>
                  <a:pt x="330" y="18225"/>
                  <a:pt x="600" y="18530"/>
                  <a:pt x="600" y="18901"/>
                </a:cubicBezTo>
                <a:cubicBezTo>
                  <a:pt x="600" y="19272"/>
                  <a:pt x="330" y="19576"/>
                  <a:pt x="0" y="19576"/>
                </a:cubicBezTo>
                <a:lnTo>
                  <a:pt x="0" y="20925"/>
                </a:lnTo>
                <a:cubicBezTo>
                  <a:pt x="330" y="20925"/>
                  <a:pt x="600" y="21229"/>
                  <a:pt x="600" y="21600"/>
                </a:cubicBezTo>
                <a:lnTo>
                  <a:pt x="1799" y="21600"/>
                </a:lnTo>
                <a:cubicBezTo>
                  <a:pt x="1799" y="21229"/>
                  <a:pt x="2068" y="20925"/>
                  <a:pt x="2398" y="20925"/>
                </a:cubicBezTo>
                <a:cubicBezTo>
                  <a:pt x="2728" y="20925"/>
                  <a:pt x="2999" y="21229"/>
                  <a:pt x="2999" y="21600"/>
                </a:cubicBezTo>
                <a:lnTo>
                  <a:pt x="4198" y="21600"/>
                </a:lnTo>
                <a:cubicBezTo>
                  <a:pt x="4198" y="21229"/>
                  <a:pt x="4468" y="20925"/>
                  <a:pt x="4798" y="20925"/>
                </a:cubicBezTo>
                <a:cubicBezTo>
                  <a:pt x="5128" y="20925"/>
                  <a:pt x="5397" y="21229"/>
                  <a:pt x="5397" y="21600"/>
                </a:cubicBezTo>
                <a:lnTo>
                  <a:pt x="6598" y="21600"/>
                </a:lnTo>
                <a:cubicBezTo>
                  <a:pt x="6598" y="21229"/>
                  <a:pt x="6868" y="20925"/>
                  <a:pt x="7198" y="20925"/>
                </a:cubicBezTo>
                <a:cubicBezTo>
                  <a:pt x="7527" y="20925"/>
                  <a:pt x="7797" y="21229"/>
                  <a:pt x="7797" y="21600"/>
                </a:cubicBezTo>
                <a:lnTo>
                  <a:pt x="8998" y="21600"/>
                </a:lnTo>
                <a:cubicBezTo>
                  <a:pt x="8998" y="21229"/>
                  <a:pt x="9268" y="20925"/>
                  <a:pt x="9598" y="20925"/>
                </a:cubicBezTo>
                <a:cubicBezTo>
                  <a:pt x="9927" y="20925"/>
                  <a:pt x="10197" y="21229"/>
                  <a:pt x="10197" y="21600"/>
                </a:cubicBezTo>
                <a:lnTo>
                  <a:pt x="11396" y="21600"/>
                </a:lnTo>
                <a:cubicBezTo>
                  <a:pt x="11396" y="21229"/>
                  <a:pt x="11668" y="20925"/>
                  <a:pt x="11997" y="20925"/>
                </a:cubicBezTo>
                <a:cubicBezTo>
                  <a:pt x="12327" y="20925"/>
                  <a:pt x="12597" y="21229"/>
                  <a:pt x="12597" y="21600"/>
                </a:cubicBezTo>
                <a:lnTo>
                  <a:pt x="13796" y="21600"/>
                </a:lnTo>
                <a:cubicBezTo>
                  <a:pt x="13796" y="21229"/>
                  <a:pt x="14066" y="20925"/>
                  <a:pt x="14395" y="20925"/>
                </a:cubicBezTo>
                <a:cubicBezTo>
                  <a:pt x="14725" y="20925"/>
                  <a:pt x="14997" y="21229"/>
                  <a:pt x="14997" y="21600"/>
                </a:cubicBezTo>
                <a:lnTo>
                  <a:pt x="16196" y="21600"/>
                </a:lnTo>
                <a:cubicBezTo>
                  <a:pt x="16196" y="21229"/>
                  <a:pt x="16466" y="20925"/>
                  <a:pt x="16795" y="20925"/>
                </a:cubicBezTo>
                <a:cubicBezTo>
                  <a:pt x="17125" y="20925"/>
                  <a:pt x="17395" y="21229"/>
                  <a:pt x="17395" y="21600"/>
                </a:cubicBezTo>
                <a:lnTo>
                  <a:pt x="18596" y="21600"/>
                </a:lnTo>
                <a:cubicBezTo>
                  <a:pt x="18596" y="21229"/>
                  <a:pt x="18865" y="20925"/>
                  <a:pt x="19195" y="20925"/>
                </a:cubicBezTo>
                <a:cubicBezTo>
                  <a:pt x="19525" y="20925"/>
                  <a:pt x="19795" y="21229"/>
                  <a:pt x="19795" y="21600"/>
                </a:cubicBezTo>
                <a:lnTo>
                  <a:pt x="20995" y="21600"/>
                </a:lnTo>
                <a:cubicBezTo>
                  <a:pt x="21001" y="21229"/>
                  <a:pt x="21270" y="20925"/>
                  <a:pt x="21600" y="20925"/>
                </a:cubicBezTo>
                <a:lnTo>
                  <a:pt x="21600" y="19576"/>
                </a:lnTo>
                <a:cubicBezTo>
                  <a:pt x="21270" y="19576"/>
                  <a:pt x="21000" y="19272"/>
                  <a:pt x="21000" y="18901"/>
                </a:cubicBezTo>
                <a:cubicBezTo>
                  <a:pt x="21000" y="18530"/>
                  <a:pt x="21270" y="18225"/>
                  <a:pt x="21600" y="18225"/>
                </a:cubicBezTo>
                <a:lnTo>
                  <a:pt x="21600" y="16876"/>
                </a:lnTo>
                <a:cubicBezTo>
                  <a:pt x="21270" y="16876"/>
                  <a:pt x="21000" y="16572"/>
                  <a:pt x="21000" y="16201"/>
                </a:cubicBezTo>
                <a:cubicBezTo>
                  <a:pt x="21000" y="15830"/>
                  <a:pt x="21270" y="15526"/>
                  <a:pt x="21600" y="15526"/>
                </a:cubicBezTo>
                <a:lnTo>
                  <a:pt x="21600" y="14175"/>
                </a:lnTo>
                <a:cubicBezTo>
                  <a:pt x="21270" y="14175"/>
                  <a:pt x="21000" y="13871"/>
                  <a:pt x="21000" y="13500"/>
                </a:cubicBezTo>
                <a:cubicBezTo>
                  <a:pt x="21000" y="13130"/>
                  <a:pt x="21270" y="12826"/>
                  <a:pt x="21600" y="12826"/>
                </a:cubicBezTo>
                <a:lnTo>
                  <a:pt x="21600" y="11475"/>
                </a:lnTo>
                <a:cubicBezTo>
                  <a:pt x="21270" y="11475"/>
                  <a:pt x="21000" y="11171"/>
                  <a:pt x="21000" y="10800"/>
                </a:cubicBezTo>
                <a:cubicBezTo>
                  <a:pt x="21000" y="10429"/>
                  <a:pt x="21270" y="10125"/>
                  <a:pt x="21600" y="10125"/>
                </a:cubicBezTo>
                <a:lnTo>
                  <a:pt x="21600" y="8776"/>
                </a:lnTo>
                <a:cubicBezTo>
                  <a:pt x="21270" y="8776"/>
                  <a:pt x="21000" y="8470"/>
                  <a:pt x="21000" y="8100"/>
                </a:cubicBezTo>
                <a:cubicBezTo>
                  <a:pt x="21000" y="7729"/>
                  <a:pt x="21270" y="7425"/>
                  <a:pt x="21600" y="7425"/>
                </a:cubicBezTo>
                <a:lnTo>
                  <a:pt x="21600" y="6076"/>
                </a:lnTo>
                <a:cubicBezTo>
                  <a:pt x="21270" y="6076"/>
                  <a:pt x="21000" y="5772"/>
                  <a:pt x="21000" y="5401"/>
                </a:cubicBezTo>
                <a:cubicBezTo>
                  <a:pt x="21000" y="5030"/>
                  <a:pt x="21270" y="4724"/>
                  <a:pt x="21600" y="4724"/>
                </a:cubicBezTo>
                <a:lnTo>
                  <a:pt x="21600" y="3375"/>
                </a:lnTo>
                <a:cubicBezTo>
                  <a:pt x="21270" y="3375"/>
                  <a:pt x="21000" y="3071"/>
                  <a:pt x="21000" y="2700"/>
                </a:cubicBezTo>
                <a:cubicBezTo>
                  <a:pt x="21000" y="2330"/>
                  <a:pt x="21270" y="2026"/>
                  <a:pt x="21600" y="2026"/>
                </a:cubicBezTo>
                <a:lnTo>
                  <a:pt x="21600" y="675"/>
                </a:lnTo>
                <a:cubicBezTo>
                  <a:pt x="21270" y="675"/>
                  <a:pt x="21000" y="371"/>
                  <a:pt x="21000" y="0"/>
                </a:cubicBezTo>
                <a:lnTo>
                  <a:pt x="19800" y="0"/>
                </a:lnTo>
                <a:cubicBezTo>
                  <a:pt x="19800" y="371"/>
                  <a:pt x="19530" y="675"/>
                  <a:pt x="19200" y="675"/>
                </a:cubicBezTo>
                <a:cubicBezTo>
                  <a:pt x="18871" y="675"/>
                  <a:pt x="18601" y="371"/>
                  <a:pt x="18601" y="0"/>
                </a:cubicBezTo>
                <a:lnTo>
                  <a:pt x="17402" y="0"/>
                </a:lnTo>
                <a:cubicBezTo>
                  <a:pt x="17402" y="371"/>
                  <a:pt x="17130" y="675"/>
                  <a:pt x="16800" y="675"/>
                </a:cubicBezTo>
                <a:cubicBezTo>
                  <a:pt x="16471" y="675"/>
                  <a:pt x="16201" y="371"/>
                  <a:pt x="16201" y="0"/>
                </a:cubicBezTo>
                <a:lnTo>
                  <a:pt x="15002" y="0"/>
                </a:lnTo>
                <a:cubicBezTo>
                  <a:pt x="15002" y="371"/>
                  <a:pt x="14732" y="675"/>
                  <a:pt x="14402" y="675"/>
                </a:cubicBezTo>
                <a:cubicBezTo>
                  <a:pt x="14073" y="675"/>
                  <a:pt x="13801" y="371"/>
                  <a:pt x="13801" y="0"/>
                </a:cubicBezTo>
                <a:lnTo>
                  <a:pt x="12602" y="0"/>
                </a:lnTo>
                <a:cubicBezTo>
                  <a:pt x="12602" y="371"/>
                  <a:pt x="12332" y="675"/>
                  <a:pt x="12002" y="675"/>
                </a:cubicBezTo>
                <a:cubicBezTo>
                  <a:pt x="11673" y="675"/>
                  <a:pt x="11403" y="371"/>
                  <a:pt x="11403" y="0"/>
                </a:cubicBezTo>
                <a:lnTo>
                  <a:pt x="10197" y="0"/>
                </a:lnTo>
                <a:cubicBezTo>
                  <a:pt x="10197" y="371"/>
                  <a:pt x="9927" y="675"/>
                  <a:pt x="9598" y="675"/>
                </a:cubicBezTo>
                <a:cubicBezTo>
                  <a:pt x="9268" y="675"/>
                  <a:pt x="8998" y="371"/>
                  <a:pt x="8998" y="0"/>
                </a:cubicBezTo>
                <a:lnTo>
                  <a:pt x="7797" y="0"/>
                </a:lnTo>
                <a:cubicBezTo>
                  <a:pt x="7797" y="371"/>
                  <a:pt x="7527" y="675"/>
                  <a:pt x="7198" y="675"/>
                </a:cubicBezTo>
                <a:cubicBezTo>
                  <a:pt x="6868" y="675"/>
                  <a:pt x="6598" y="371"/>
                  <a:pt x="6598" y="0"/>
                </a:cubicBezTo>
                <a:lnTo>
                  <a:pt x="5397" y="0"/>
                </a:lnTo>
                <a:cubicBezTo>
                  <a:pt x="5397" y="371"/>
                  <a:pt x="5128" y="675"/>
                  <a:pt x="4798" y="675"/>
                </a:cubicBezTo>
                <a:cubicBezTo>
                  <a:pt x="4468" y="675"/>
                  <a:pt x="4198" y="371"/>
                  <a:pt x="4198" y="0"/>
                </a:cubicBezTo>
                <a:lnTo>
                  <a:pt x="2999" y="0"/>
                </a:lnTo>
                <a:cubicBezTo>
                  <a:pt x="2999" y="371"/>
                  <a:pt x="2728" y="675"/>
                  <a:pt x="2398" y="675"/>
                </a:cubicBezTo>
                <a:cubicBezTo>
                  <a:pt x="2068" y="675"/>
                  <a:pt x="1799" y="371"/>
                  <a:pt x="1799" y="0"/>
                </a:cubicBezTo>
                <a:lnTo>
                  <a:pt x="600" y="0"/>
                </a:lnTo>
                <a:close/>
                <a:moveTo>
                  <a:pt x="2155" y="2421"/>
                </a:moveTo>
                <a:lnTo>
                  <a:pt x="19438" y="2421"/>
                </a:lnTo>
                <a:lnTo>
                  <a:pt x="19438" y="19167"/>
                </a:lnTo>
                <a:lnTo>
                  <a:pt x="2155" y="19167"/>
                </a:lnTo>
                <a:lnTo>
                  <a:pt x="2155" y="242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Postage Stamp"/>
          <p:cNvSpPr/>
          <p:nvPr/>
        </p:nvSpPr>
        <p:spPr>
          <a:xfrm>
            <a:off x="4360738" y="5256240"/>
            <a:ext cx="762001" cy="67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" y="0"/>
                </a:moveTo>
                <a:cubicBezTo>
                  <a:pt x="600" y="371"/>
                  <a:pt x="330" y="675"/>
                  <a:pt x="0" y="675"/>
                </a:cubicBezTo>
                <a:lnTo>
                  <a:pt x="0" y="2026"/>
                </a:lnTo>
                <a:cubicBezTo>
                  <a:pt x="330" y="2026"/>
                  <a:pt x="600" y="2330"/>
                  <a:pt x="600" y="2700"/>
                </a:cubicBezTo>
                <a:cubicBezTo>
                  <a:pt x="600" y="3071"/>
                  <a:pt x="330" y="3375"/>
                  <a:pt x="0" y="3375"/>
                </a:cubicBezTo>
                <a:lnTo>
                  <a:pt x="0" y="4724"/>
                </a:lnTo>
                <a:cubicBezTo>
                  <a:pt x="330" y="4724"/>
                  <a:pt x="600" y="5030"/>
                  <a:pt x="600" y="5401"/>
                </a:cubicBezTo>
                <a:cubicBezTo>
                  <a:pt x="600" y="5772"/>
                  <a:pt x="330" y="6076"/>
                  <a:pt x="0" y="6076"/>
                </a:cubicBezTo>
                <a:lnTo>
                  <a:pt x="0" y="7425"/>
                </a:lnTo>
                <a:cubicBezTo>
                  <a:pt x="330" y="7425"/>
                  <a:pt x="600" y="7729"/>
                  <a:pt x="600" y="8100"/>
                </a:cubicBezTo>
                <a:cubicBezTo>
                  <a:pt x="600" y="8470"/>
                  <a:pt x="330" y="8776"/>
                  <a:pt x="0" y="8776"/>
                </a:cubicBezTo>
                <a:lnTo>
                  <a:pt x="0" y="10125"/>
                </a:lnTo>
                <a:cubicBezTo>
                  <a:pt x="330" y="10125"/>
                  <a:pt x="600" y="10429"/>
                  <a:pt x="600" y="10800"/>
                </a:cubicBezTo>
                <a:cubicBezTo>
                  <a:pt x="600" y="11171"/>
                  <a:pt x="330" y="11475"/>
                  <a:pt x="0" y="11475"/>
                </a:cubicBezTo>
                <a:lnTo>
                  <a:pt x="0" y="12826"/>
                </a:lnTo>
                <a:cubicBezTo>
                  <a:pt x="330" y="12826"/>
                  <a:pt x="600" y="13130"/>
                  <a:pt x="600" y="13500"/>
                </a:cubicBezTo>
                <a:cubicBezTo>
                  <a:pt x="600" y="13871"/>
                  <a:pt x="330" y="14175"/>
                  <a:pt x="0" y="14175"/>
                </a:cubicBezTo>
                <a:lnTo>
                  <a:pt x="0" y="15526"/>
                </a:lnTo>
                <a:cubicBezTo>
                  <a:pt x="330" y="15526"/>
                  <a:pt x="600" y="15830"/>
                  <a:pt x="600" y="16201"/>
                </a:cubicBezTo>
                <a:cubicBezTo>
                  <a:pt x="600" y="16572"/>
                  <a:pt x="330" y="16876"/>
                  <a:pt x="0" y="16876"/>
                </a:cubicBezTo>
                <a:lnTo>
                  <a:pt x="0" y="18225"/>
                </a:lnTo>
                <a:cubicBezTo>
                  <a:pt x="330" y="18225"/>
                  <a:pt x="600" y="18530"/>
                  <a:pt x="600" y="18901"/>
                </a:cubicBezTo>
                <a:cubicBezTo>
                  <a:pt x="600" y="19272"/>
                  <a:pt x="330" y="19576"/>
                  <a:pt x="0" y="19576"/>
                </a:cubicBezTo>
                <a:lnTo>
                  <a:pt x="0" y="20925"/>
                </a:lnTo>
                <a:cubicBezTo>
                  <a:pt x="330" y="20925"/>
                  <a:pt x="600" y="21229"/>
                  <a:pt x="600" y="21600"/>
                </a:cubicBezTo>
                <a:lnTo>
                  <a:pt x="1799" y="21600"/>
                </a:lnTo>
                <a:cubicBezTo>
                  <a:pt x="1799" y="21229"/>
                  <a:pt x="2068" y="20925"/>
                  <a:pt x="2398" y="20925"/>
                </a:cubicBezTo>
                <a:cubicBezTo>
                  <a:pt x="2728" y="20925"/>
                  <a:pt x="2999" y="21229"/>
                  <a:pt x="2999" y="21600"/>
                </a:cubicBezTo>
                <a:lnTo>
                  <a:pt x="4198" y="21600"/>
                </a:lnTo>
                <a:cubicBezTo>
                  <a:pt x="4198" y="21229"/>
                  <a:pt x="4468" y="20925"/>
                  <a:pt x="4798" y="20925"/>
                </a:cubicBezTo>
                <a:cubicBezTo>
                  <a:pt x="5128" y="20925"/>
                  <a:pt x="5397" y="21229"/>
                  <a:pt x="5397" y="21600"/>
                </a:cubicBezTo>
                <a:lnTo>
                  <a:pt x="6598" y="21600"/>
                </a:lnTo>
                <a:cubicBezTo>
                  <a:pt x="6598" y="21229"/>
                  <a:pt x="6868" y="20925"/>
                  <a:pt x="7198" y="20925"/>
                </a:cubicBezTo>
                <a:cubicBezTo>
                  <a:pt x="7527" y="20925"/>
                  <a:pt x="7797" y="21229"/>
                  <a:pt x="7797" y="21600"/>
                </a:cubicBezTo>
                <a:lnTo>
                  <a:pt x="8998" y="21600"/>
                </a:lnTo>
                <a:cubicBezTo>
                  <a:pt x="8998" y="21229"/>
                  <a:pt x="9268" y="20925"/>
                  <a:pt x="9598" y="20925"/>
                </a:cubicBezTo>
                <a:cubicBezTo>
                  <a:pt x="9927" y="20925"/>
                  <a:pt x="10197" y="21229"/>
                  <a:pt x="10197" y="21600"/>
                </a:cubicBezTo>
                <a:lnTo>
                  <a:pt x="11396" y="21600"/>
                </a:lnTo>
                <a:cubicBezTo>
                  <a:pt x="11396" y="21229"/>
                  <a:pt x="11668" y="20925"/>
                  <a:pt x="11997" y="20925"/>
                </a:cubicBezTo>
                <a:cubicBezTo>
                  <a:pt x="12327" y="20925"/>
                  <a:pt x="12597" y="21229"/>
                  <a:pt x="12597" y="21600"/>
                </a:cubicBezTo>
                <a:lnTo>
                  <a:pt x="13796" y="21600"/>
                </a:lnTo>
                <a:cubicBezTo>
                  <a:pt x="13796" y="21229"/>
                  <a:pt x="14066" y="20925"/>
                  <a:pt x="14395" y="20925"/>
                </a:cubicBezTo>
                <a:cubicBezTo>
                  <a:pt x="14725" y="20925"/>
                  <a:pt x="14997" y="21229"/>
                  <a:pt x="14997" y="21600"/>
                </a:cubicBezTo>
                <a:lnTo>
                  <a:pt x="16196" y="21600"/>
                </a:lnTo>
                <a:cubicBezTo>
                  <a:pt x="16196" y="21229"/>
                  <a:pt x="16466" y="20925"/>
                  <a:pt x="16795" y="20925"/>
                </a:cubicBezTo>
                <a:cubicBezTo>
                  <a:pt x="17125" y="20925"/>
                  <a:pt x="17395" y="21229"/>
                  <a:pt x="17395" y="21600"/>
                </a:cubicBezTo>
                <a:lnTo>
                  <a:pt x="18596" y="21600"/>
                </a:lnTo>
                <a:cubicBezTo>
                  <a:pt x="18596" y="21229"/>
                  <a:pt x="18865" y="20925"/>
                  <a:pt x="19195" y="20925"/>
                </a:cubicBezTo>
                <a:cubicBezTo>
                  <a:pt x="19525" y="20925"/>
                  <a:pt x="19795" y="21229"/>
                  <a:pt x="19795" y="21600"/>
                </a:cubicBezTo>
                <a:lnTo>
                  <a:pt x="20995" y="21600"/>
                </a:lnTo>
                <a:cubicBezTo>
                  <a:pt x="21001" y="21229"/>
                  <a:pt x="21270" y="20925"/>
                  <a:pt x="21600" y="20925"/>
                </a:cubicBezTo>
                <a:lnTo>
                  <a:pt x="21600" y="19576"/>
                </a:lnTo>
                <a:cubicBezTo>
                  <a:pt x="21270" y="19576"/>
                  <a:pt x="21000" y="19272"/>
                  <a:pt x="21000" y="18901"/>
                </a:cubicBezTo>
                <a:cubicBezTo>
                  <a:pt x="21000" y="18530"/>
                  <a:pt x="21270" y="18225"/>
                  <a:pt x="21600" y="18225"/>
                </a:cubicBezTo>
                <a:lnTo>
                  <a:pt x="21600" y="16876"/>
                </a:lnTo>
                <a:cubicBezTo>
                  <a:pt x="21270" y="16876"/>
                  <a:pt x="21000" y="16572"/>
                  <a:pt x="21000" y="16201"/>
                </a:cubicBezTo>
                <a:cubicBezTo>
                  <a:pt x="21000" y="15830"/>
                  <a:pt x="21270" y="15526"/>
                  <a:pt x="21600" y="15526"/>
                </a:cubicBezTo>
                <a:lnTo>
                  <a:pt x="21600" y="14175"/>
                </a:lnTo>
                <a:cubicBezTo>
                  <a:pt x="21270" y="14175"/>
                  <a:pt x="21000" y="13871"/>
                  <a:pt x="21000" y="13500"/>
                </a:cubicBezTo>
                <a:cubicBezTo>
                  <a:pt x="21000" y="13130"/>
                  <a:pt x="21270" y="12826"/>
                  <a:pt x="21600" y="12826"/>
                </a:cubicBezTo>
                <a:lnTo>
                  <a:pt x="21600" y="11475"/>
                </a:lnTo>
                <a:cubicBezTo>
                  <a:pt x="21270" y="11475"/>
                  <a:pt x="21000" y="11171"/>
                  <a:pt x="21000" y="10800"/>
                </a:cubicBezTo>
                <a:cubicBezTo>
                  <a:pt x="21000" y="10429"/>
                  <a:pt x="21270" y="10125"/>
                  <a:pt x="21600" y="10125"/>
                </a:cubicBezTo>
                <a:lnTo>
                  <a:pt x="21600" y="8776"/>
                </a:lnTo>
                <a:cubicBezTo>
                  <a:pt x="21270" y="8776"/>
                  <a:pt x="21000" y="8470"/>
                  <a:pt x="21000" y="8100"/>
                </a:cubicBezTo>
                <a:cubicBezTo>
                  <a:pt x="21000" y="7729"/>
                  <a:pt x="21270" y="7425"/>
                  <a:pt x="21600" y="7425"/>
                </a:cubicBezTo>
                <a:lnTo>
                  <a:pt x="21600" y="6076"/>
                </a:lnTo>
                <a:cubicBezTo>
                  <a:pt x="21270" y="6076"/>
                  <a:pt x="21000" y="5772"/>
                  <a:pt x="21000" y="5401"/>
                </a:cubicBezTo>
                <a:cubicBezTo>
                  <a:pt x="21000" y="5030"/>
                  <a:pt x="21270" y="4724"/>
                  <a:pt x="21600" y="4724"/>
                </a:cubicBezTo>
                <a:lnTo>
                  <a:pt x="21600" y="3375"/>
                </a:lnTo>
                <a:cubicBezTo>
                  <a:pt x="21270" y="3375"/>
                  <a:pt x="21000" y="3071"/>
                  <a:pt x="21000" y="2700"/>
                </a:cubicBezTo>
                <a:cubicBezTo>
                  <a:pt x="21000" y="2330"/>
                  <a:pt x="21270" y="2026"/>
                  <a:pt x="21600" y="2026"/>
                </a:cubicBezTo>
                <a:lnTo>
                  <a:pt x="21600" y="675"/>
                </a:lnTo>
                <a:cubicBezTo>
                  <a:pt x="21270" y="675"/>
                  <a:pt x="21000" y="371"/>
                  <a:pt x="21000" y="0"/>
                </a:cubicBezTo>
                <a:lnTo>
                  <a:pt x="19800" y="0"/>
                </a:lnTo>
                <a:cubicBezTo>
                  <a:pt x="19800" y="371"/>
                  <a:pt x="19530" y="675"/>
                  <a:pt x="19200" y="675"/>
                </a:cubicBezTo>
                <a:cubicBezTo>
                  <a:pt x="18871" y="675"/>
                  <a:pt x="18601" y="371"/>
                  <a:pt x="18601" y="0"/>
                </a:cubicBezTo>
                <a:lnTo>
                  <a:pt x="17402" y="0"/>
                </a:lnTo>
                <a:cubicBezTo>
                  <a:pt x="17402" y="371"/>
                  <a:pt x="17130" y="675"/>
                  <a:pt x="16800" y="675"/>
                </a:cubicBezTo>
                <a:cubicBezTo>
                  <a:pt x="16471" y="675"/>
                  <a:pt x="16201" y="371"/>
                  <a:pt x="16201" y="0"/>
                </a:cubicBezTo>
                <a:lnTo>
                  <a:pt x="15002" y="0"/>
                </a:lnTo>
                <a:cubicBezTo>
                  <a:pt x="15002" y="371"/>
                  <a:pt x="14732" y="675"/>
                  <a:pt x="14402" y="675"/>
                </a:cubicBezTo>
                <a:cubicBezTo>
                  <a:pt x="14073" y="675"/>
                  <a:pt x="13801" y="371"/>
                  <a:pt x="13801" y="0"/>
                </a:cubicBezTo>
                <a:lnTo>
                  <a:pt x="12602" y="0"/>
                </a:lnTo>
                <a:cubicBezTo>
                  <a:pt x="12602" y="371"/>
                  <a:pt x="12332" y="675"/>
                  <a:pt x="12002" y="675"/>
                </a:cubicBezTo>
                <a:cubicBezTo>
                  <a:pt x="11673" y="675"/>
                  <a:pt x="11403" y="371"/>
                  <a:pt x="11403" y="0"/>
                </a:cubicBezTo>
                <a:lnTo>
                  <a:pt x="10197" y="0"/>
                </a:lnTo>
                <a:cubicBezTo>
                  <a:pt x="10197" y="371"/>
                  <a:pt x="9927" y="675"/>
                  <a:pt x="9598" y="675"/>
                </a:cubicBezTo>
                <a:cubicBezTo>
                  <a:pt x="9268" y="675"/>
                  <a:pt x="8998" y="371"/>
                  <a:pt x="8998" y="0"/>
                </a:cubicBezTo>
                <a:lnTo>
                  <a:pt x="7797" y="0"/>
                </a:lnTo>
                <a:cubicBezTo>
                  <a:pt x="7797" y="371"/>
                  <a:pt x="7527" y="675"/>
                  <a:pt x="7198" y="675"/>
                </a:cubicBezTo>
                <a:cubicBezTo>
                  <a:pt x="6868" y="675"/>
                  <a:pt x="6598" y="371"/>
                  <a:pt x="6598" y="0"/>
                </a:cubicBezTo>
                <a:lnTo>
                  <a:pt x="5397" y="0"/>
                </a:lnTo>
                <a:cubicBezTo>
                  <a:pt x="5397" y="371"/>
                  <a:pt x="5128" y="675"/>
                  <a:pt x="4798" y="675"/>
                </a:cubicBezTo>
                <a:cubicBezTo>
                  <a:pt x="4468" y="675"/>
                  <a:pt x="4198" y="371"/>
                  <a:pt x="4198" y="0"/>
                </a:cubicBezTo>
                <a:lnTo>
                  <a:pt x="2999" y="0"/>
                </a:lnTo>
                <a:cubicBezTo>
                  <a:pt x="2999" y="371"/>
                  <a:pt x="2728" y="675"/>
                  <a:pt x="2398" y="675"/>
                </a:cubicBezTo>
                <a:cubicBezTo>
                  <a:pt x="2068" y="675"/>
                  <a:pt x="1799" y="371"/>
                  <a:pt x="1799" y="0"/>
                </a:cubicBezTo>
                <a:lnTo>
                  <a:pt x="600" y="0"/>
                </a:lnTo>
                <a:close/>
                <a:moveTo>
                  <a:pt x="2155" y="2421"/>
                </a:moveTo>
                <a:lnTo>
                  <a:pt x="19438" y="2421"/>
                </a:lnTo>
                <a:lnTo>
                  <a:pt x="19438" y="19167"/>
                </a:lnTo>
                <a:lnTo>
                  <a:pt x="2155" y="19167"/>
                </a:lnTo>
                <a:lnTo>
                  <a:pt x="2155" y="242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9" name="Postage Stamp"/>
          <p:cNvSpPr/>
          <p:nvPr/>
        </p:nvSpPr>
        <p:spPr>
          <a:xfrm>
            <a:off x="7341005" y="5256240"/>
            <a:ext cx="762001" cy="67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" y="0"/>
                </a:moveTo>
                <a:cubicBezTo>
                  <a:pt x="600" y="371"/>
                  <a:pt x="330" y="675"/>
                  <a:pt x="0" y="675"/>
                </a:cubicBezTo>
                <a:lnTo>
                  <a:pt x="0" y="2026"/>
                </a:lnTo>
                <a:cubicBezTo>
                  <a:pt x="330" y="2026"/>
                  <a:pt x="600" y="2330"/>
                  <a:pt x="600" y="2700"/>
                </a:cubicBezTo>
                <a:cubicBezTo>
                  <a:pt x="600" y="3071"/>
                  <a:pt x="330" y="3375"/>
                  <a:pt x="0" y="3375"/>
                </a:cubicBezTo>
                <a:lnTo>
                  <a:pt x="0" y="4724"/>
                </a:lnTo>
                <a:cubicBezTo>
                  <a:pt x="330" y="4724"/>
                  <a:pt x="600" y="5030"/>
                  <a:pt x="600" y="5401"/>
                </a:cubicBezTo>
                <a:cubicBezTo>
                  <a:pt x="600" y="5772"/>
                  <a:pt x="330" y="6076"/>
                  <a:pt x="0" y="6076"/>
                </a:cubicBezTo>
                <a:lnTo>
                  <a:pt x="0" y="7425"/>
                </a:lnTo>
                <a:cubicBezTo>
                  <a:pt x="330" y="7425"/>
                  <a:pt x="600" y="7729"/>
                  <a:pt x="600" y="8100"/>
                </a:cubicBezTo>
                <a:cubicBezTo>
                  <a:pt x="600" y="8470"/>
                  <a:pt x="330" y="8776"/>
                  <a:pt x="0" y="8776"/>
                </a:cubicBezTo>
                <a:lnTo>
                  <a:pt x="0" y="10125"/>
                </a:lnTo>
                <a:cubicBezTo>
                  <a:pt x="330" y="10125"/>
                  <a:pt x="600" y="10429"/>
                  <a:pt x="600" y="10800"/>
                </a:cubicBezTo>
                <a:cubicBezTo>
                  <a:pt x="600" y="11171"/>
                  <a:pt x="330" y="11475"/>
                  <a:pt x="0" y="11475"/>
                </a:cubicBezTo>
                <a:lnTo>
                  <a:pt x="0" y="12826"/>
                </a:lnTo>
                <a:cubicBezTo>
                  <a:pt x="330" y="12826"/>
                  <a:pt x="600" y="13130"/>
                  <a:pt x="600" y="13500"/>
                </a:cubicBezTo>
                <a:cubicBezTo>
                  <a:pt x="600" y="13871"/>
                  <a:pt x="330" y="14175"/>
                  <a:pt x="0" y="14175"/>
                </a:cubicBezTo>
                <a:lnTo>
                  <a:pt x="0" y="15526"/>
                </a:lnTo>
                <a:cubicBezTo>
                  <a:pt x="330" y="15526"/>
                  <a:pt x="600" y="15830"/>
                  <a:pt x="600" y="16201"/>
                </a:cubicBezTo>
                <a:cubicBezTo>
                  <a:pt x="600" y="16572"/>
                  <a:pt x="330" y="16876"/>
                  <a:pt x="0" y="16876"/>
                </a:cubicBezTo>
                <a:lnTo>
                  <a:pt x="0" y="18225"/>
                </a:lnTo>
                <a:cubicBezTo>
                  <a:pt x="330" y="18225"/>
                  <a:pt x="600" y="18530"/>
                  <a:pt x="600" y="18901"/>
                </a:cubicBezTo>
                <a:cubicBezTo>
                  <a:pt x="600" y="19272"/>
                  <a:pt x="330" y="19576"/>
                  <a:pt x="0" y="19576"/>
                </a:cubicBezTo>
                <a:lnTo>
                  <a:pt x="0" y="20925"/>
                </a:lnTo>
                <a:cubicBezTo>
                  <a:pt x="330" y="20925"/>
                  <a:pt x="600" y="21229"/>
                  <a:pt x="600" y="21600"/>
                </a:cubicBezTo>
                <a:lnTo>
                  <a:pt x="1799" y="21600"/>
                </a:lnTo>
                <a:cubicBezTo>
                  <a:pt x="1799" y="21229"/>
                  <a:pt x="2068" y="20925"/>
                  <a:pt x="2398" y="20925"/>
                </a:cubicBezTo>
                <a:cubicBezTo>
                  <a:pt x="2728" y="20925"/>
                  <a:pt x="2999" y="21229"/>
                  <a:pt x="2999" y="21600"/>
                </a:cubicBezTo>
                <a:lnTo>
                  <a:pt x="4198" y="21600"/>
                </a:lnTo>
                <a:cubicBezTo>
                  <a:pt x="4198" y="21229"/>
                  <a:pt x="4468" y="20925"/>
                  <a:pt x="4798" y="20925"/>
                </a:cubicBezTo>
                <a:cubicBezTo>
                  <a:pt x="5128" y="20925"/>
                  <a:pt x="5397" y="21229"/>
                  <a:pt x="5397" y="21600"/>
                </a:cubicBezTo>
                <a:lnTo>
                  <a:pt x="6598" y="21600"/>
                </a:lnTo>
                <a:cubicBezTo>
                  <a:pt x="6598" y="21229"/>
                  <a:pt x="6868" y="20925"/>
                  <a:pt x="7198" y="20925"/>
                </a:cubicBezTo>
                <a:cubicBezTo>
                  <a:pt x="7527" y="20925"/>
                  <a:pt x="7797" y="21229"/>
                  <a:pt x="7797" y="21600"/>
                </a:cubicBezTo>
                <a:lnTo>
                  <a:pt x="8998" y="21600"/>
                </a:lnTo>
                <a:cubicBezTo>
                  <a:pt x="8998" y="21229"/>
                  <a:pt x="9268" y="20925"/>
                  <a:pt x="9598" y="20925"/>
                </a:cubicBezTo>
                <a:cubicBezTo>
                  <a:pt x="9927" y="20925"/>
                  <a:pt x="10197" y="21229"/>
                  <a:pt x="10197" y="21600"/>
                </a:cubicBezTo>
                <a:lnTo>
                  <a:pt x="11396" y="21600"/>
                </a:lnTo>
                <a:cubicBezTo>
                  <a:pt x="11396" y="21229"/>
                  <a:pt x="11668" y="20925"/>
                  <a:pt x="11997" y="20925"/>
                </a:cubicBezTo>
                <a:cubicBezTo>
                  <a:pt x="12327" y="20925"/>
                  <a:pt x="12597" y="21229"/>
                  <a:pt x="12597" y="21600"/>
                </a:cubicBezTo>
                <a:lnTo>
                  <a:pt x="13796" y="21600"/>
                </a:lnTo>
                <a:cubicBezTo>
                  <a:pt x="13796" y="21229"/>
                  <a:pt x="14066" y="20925"/>
                  <a:pt x="14395" y="20925"/>
                </a:cubicBezTo>
                <a:cubicBezTo>
                  <a:pt x="14725" y="20925"/>
                  <a:pt x="14997" y="21229"/>
                  <a:pt x="14997" y="21600"/>
                </a:cubicBezTo>
                <a:lnTo>
                  <a:pt x="16196" y="21600"/>
                </a:lnTo>
                <a:cubicBezTo>
                  <a:pt x="16196" y="21229"/>
                  <a:pt x="16466" y="20925"/>
                  <a:pt x="16795" y="20925"/>
                </a:cubicBezTo>
                <a:cubicBezTo>
                  <a:pt x="17125" y="20925"/>
                  <a:pt x="17395" y="21229"/>
                  <a:pt x="17395" y="21600"/>
                </a:cubicBezTo>
                <a:lnTo>
                  <a:pt x="18596" y="21600"/>
                </a:lnTo>
                <a:cubicBezTo>
                  <a:pt x="18596" y="21229"/>
                  <a:pt x="18865" y="20925"/>
                  <a:pt x="19195" y="20925"/>
                </a:cubicBezTo>
                <a:cubicBezTo>
                  <a:pt x="19525" y="20925"/>
                  <a:pt x="19795" y="21229"/>
                  <a:pt x="19795" y="21600"/>
                </a:cubicBezTo>
                <a:lnTo>
                  <a:pt x="20995" y="21600"/>
                </a:lnTo>
                <a:cubicBezTo>
                  <a:pt x="21001" y="21229"/>
                  <a:pt x="21270" y="20925"/>
                  <a:pt x="21600" y="20925"/>
                </a:cubicBezTo>
                <a:lnTo>
                  <a:pt x="21600" y="19576"/>
                </a:lnTo>
                <a:cubicBezTo>
                  <a:pt x="21270" y="19576"/>
                  <a:pt x="21000" y="19272"/>
                  <a:pt x="21000" y="18901"/>
                </a:cubicBezTo>
                <a:cubicBezTo>
                  <a:pt x="21000" y="18530"/>
                  <a:pt x="21270" y="18225"/>
                  <a:pt x="21600" y="18225"/>
                </a:cubicBezTo>
                <a:lnTo>
                  <a:pt x="21600" y="16876"/>
                </a:lnTo>
                <a:cubicBezTo>
                  <a:pt x="21270" y="16876"/>
                  <a:pt x="21000" y="16572"/>
                  <a:pt x="21000" y="16201"/>
                </a:cubicBezTo>
                <a:cubicBezTo>
                  <a:pt x="21000" y="15830"/>
                  <a:pt x="21270" y="15526"/>
                  <a:pt x="21600" y="15526"/>
                </a:cubicBezTo>
                <a:lnTo>
                  <a:pt x="21600" y="14175"/>
                </a:lnTo>
                <a:cubicBezTo>
                  <a:pt x="21270" y="14175"/>
                  <a:pt x="21000" y="13871"/>
                  <a:pt x="21000" y="13500"/>
                </a:cubicBezTo>
                <a:cubicBezTo>
                  <a:pt x="21000" y="13130"/>
                  <a:pt x="21270" y="12826"/>
                  <a:pt x="21600" y="12826"/>
                </a:cubicBezTo>
                <a:lnTo>
                  <a:pt x="21600" y="11475"/>
                </a:lnTo>
                <a:cubicBezTo>
                  <a:pt x="21270" y="11475"/>
                  <a:pt x="21000" y="11171"/>
                  <a:pt x="21000" y="10800"/>
                </a:cubicBezTo>
                <a:cubicBezTo>
                  <a:pt x="21000" y="10429"/>
                  <a:pt x="21270" y="10125"/>
                  <a:pt x="21600" y="10125"/>
                </a:cubicBezTo>
                <a:lnTo>
                  <a:pt x="21600" y="8776"/>
                </a:lnTo>
                <a:cubicBezTo>
                  <a:pt x="21270" y="8776"/>
                  <a:pt x="21000" y="8470"/>
                  <a:pt x="21000" y="8100"/>
                </a:cubicBezTo>
                <a:cubicBezTo>
                  <a:pt x="21000" y="7729"/>
                  <a:pt x="21270" y="7425"/>
                  <a:pt x="21600" y="7425"/>
                </a:cubicBezTo>
                <a:lnTo>
                  <a:pt x="21600" y="6076"/>
                </a:lnTo>
                <a:cubicBezTo>
                  <a:pt x="21270" y="6076"/>
                  <a:pt x="21000" y="5772"/>
                  <a:pt x="21000" y="5401"/>
                </a:cubicBezTo>
                <a:cubicBezTo>
                  <a:pt x="21000" y="5030"/>
                  <a:pt x="21270" y="4724"/>
                  <a:pt x="21600" y="4724"/>
                </a:cubicBezTo>
                <a:lnTo>
                  <a:pt x="21600" y="3375"/>
                </a:lnTo>
                <a:cubicBezTo>
                  <a:pt x="21270" y="3375"/>
                  <a:pt x="21000" y="3071"/>
                  <a:pt x="21000" y="2700"/>
                </a:cubicBezTo>
                <a:cubicBezTo>
                  <a:pt x="21000" y="2330"/>
                  <a:pt x="21270" y="2026"/>
                  <a:pt x="21600" y="2026"/>
                </a:cubicBezTo>
                <a:lnTo>
                  <a:pt x="21600" y="675"/>
                </a:lnTo>
                <a:cubicBezTo>
                  <a:pt x="21270" y="675"/>
                  <a:pt x="21000" y="371"/>
                  <a:pt x="21000" y="0"/>
                </a:cubicBezTo>
                <a:lnTo>
                  <a:pt x="19800" y="0"/>
                </a:lnTo>
                <a:cubicBezTo>
                  <a:pt x="19800" y="371"/>
                  <a:pt x="19530" y="675"/>
                  <a:pt x="19200" y="675"/>
                </a:cubicBezTo>
                <a:cubicBezTo>
                  <a:pt x="18871" y="675"/>
                  <a:pt x="18601" y="371"/>
                  <a:pt x="18601" y="0"/>
                </a:cubicBezTo>
                <a:lnTo>
                  <a:pt x="17402" y="0"/>
                </a:lnTo>
                <a:cubicBezTo>
                  <a:pt x="17402" y="371"/>
                  <a:pt x="17130" y="675"/>
                  <a:pt x="16800" y="675"/>
                </a:cubicBezTo>
                <a:cubicBezTo>
                  <a:pt x="16471" y="675"/>
                  <a:pt x="16201" y="371"/>
                  <a:pt x="16201" y="0"/>
                </a:cubicBezTo>
                <a:lnTo>
                  <a:pt x="15002" y="0"/>
                </a:lnTo>
                <a:cubicBezTo>
                  <a:pt x="15002" y="371"/>
                  <a:pt x="14732" y="675"/>
                  <a:pt x="14402" y="675"/>
                </a:cubicBezTo>
                <a:cubicBezTo>
                  <a:pt x="14073" y="675"/>
                  <a:pt x="13801" y="371"/>
                  <a:pt x="13801" y="0"/>
                </a:cubicBezTo>
                <a:lnTo>
                  <a:pt x="12602" y="0"/>
                </a:lnTo>
                <a:cubicBezTo>
                  <a:pt x="12602" y="371"/>
                  <a:pt x="12332" y="675"/>
                  <a:pt x="12002" y="675"/>
                </a:cubicBezTo>
                <a:cubicBezTo>
                  <a:pt x="11673" y="675"/>
                  <a:pt x="11403" y="371"/>
                  <a:pt x="11403" y="0"/>
                </a:cubicBezTo>
                <a:lnTo>
                  <a:pt x="10197" y="0"/>
                </a:lnTo>
                <a:cubicBezTo>
                  <a:pt x="10197" y="371"/>
                  <a:pt x="9927" y="675"/>
                  <a:pt x="9598" y="675"/>
                </a:cubicBezTo>
                <a:cubicBezTo>
                  <a:pt x="9268" y="675"/>
                  <a:pt x="8998" y="371"/>
                  <a:pt x="8998" y="0"/>
                </a:cubicBezTo>
                <a:lnTo>
                  <a:pt x="7797" y="0"/>
                </a:lnTo>
                <a:cubicBezTo>
                  <a:pt x="7797" y="371"/>
                  <a:pt x="7527" y="675"/>
                  <a:pt x="7198" y="675"/>
                </a:cubicBezTo>
                <a:cubicBezTo>
                  <a:pt x="6868" y="675"/>
                  <a:pt x="6598" y="371"/>
                  <a:pt x="6598" y="0"/>
                </a:cubicBezTo>
                <a:lnTo>
                  <a:pt x="5397" y="0"/>
                </a:lnTo>
                <a:cubicBezTo>
                  <a:pt x="5397" y="371"/>
                  <a:pt x="5128" y="675"/>
                  <a:pt x="4798" y="675"/>
                </a:cubicBezTo>
                <a:cubicBezTo>
                  <a:pt x="4468" y="675"/>
                  <a:pt x="4198" y="371"/>
                  <a:pt x="4198" y="0"/>
                </a:cubicBezTo>
                <a:lnTo>
                  <a:pt x="2999" y="0"/>
                </a:lnTo>
                <a:cubicBezTo>
                  <a:pt x="2999" y="371"/>
                  <a:pt x="2728" y="675"/>
                  <a:pt x="2398" y="675"/>
                </a:cubicBezTo>
                <a:cubicBezTo>
                  <a:pt x="2068" y="675"/>
                  <a:pt x="1799" y="371"/>
                  <a:pt x="1799" y="0"/>
                </a:cubicBezTo>
                <a:lnTo>
                  <a:pt x="600" y="0"/>
                </a:lnTo>
                <a:close/>
                <a:moveTo>
                  <a:pt x="2155" y="2421"/>
                </a:moveTo>
                <a:lnTo>
                  <a:pt x="19438" y="2421"/>
                </a:lnTo>
                <a:lnTo>
                  <a:pt x="19438" y="19167"/>
                </a:lnTo>
                <a:lnTo>
                  <a:pt x="2155" y="19167"/>
                </a:lnTo>
                <a:lnTo>
                  <a:pt x="2155" y="242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" name="Postage Stamp"/>
          <p:cNvSpPr/>
          <p:nvPr/>
        </p:nvSpPr>
        <p:spPr>
          <a:xfrm>
            <a:off x="5241271" y="3537506"/>
            <a:ext cx="762001" cy="67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" y="0"/>
                </a:moveTo>
                <a:cubicBezTo>
                  <a:pt x="600" y="371"/>
                  <a:pt x="330" y="675"/>
                  <a:pt x="0" y="675"/>
                </a:cubicBezTo>
                <a:lnTo>
                  <a:pt x="0" y="2026"/>
                </a:lnTo>
                <a:cubicBezTo>
                  <a:pt x="330" y="2026"/>
                  <a:pt x="600" y="2330"/>
                  <a:pt x="600" y="2700"/>
                </a:cubicBezTo>
                <a:cubicBezTo>
                  <a:pt x="600" y="3071"/>
                  <a:pt x="330" y="3375"/>
                  <a:pt x="0" y="3375"/>
                </a:cubicBezTo>
                <a:lnTo>
                  <a:pt x="0" y="4724"/>
                </a:lnTo>
                <a:cubicBezTo>
                  <a:pt x="330" y="4724"/>
                  <a:pt x="600" y="5030"/>
                  <a:pt x="600" y="5401"/>
                </a:cubicBezTo>
                <a:cubicBezTo>
                  <a:pt x="600" y="5772"/>
                  <a:pt x="330" y="6076"/>
                  <a:pt x="0" y="6076"/>
                </a:cubicBezTo>
                <a:lnTo>
                  <a:pt x="0" y="7425"/>
                </a:lnTo>
                <a:cubicBezTo>
                  <a:pt x="330" y="7425"/>
                  <a:pt x="600" y="7729"/>
                  <a:pt x="600" y="8100"/>
                </a:cubicBezTo>
                <a:cubicBezTo>
                  <a:pt x="600" y="8470"/>
                  <a:pt x="330" y="8776"/>
                  <a:pt x="0" y="8776"/>
                </a:cubicBezTo>
                <a:lnTo>
                  <a:pt x="0" y="10125"/>
                </a:lnTo>
                <a:cubicBezTo>
                  <a:pt x="330" y="10125"/>
                  <a:pt x="600" y="10429"/>
                  <a:pt x="600" y="10800"/>
                </a:cubicBezTo>
                <a:cubicBezTo>
                  <a:pt x="600" y="11171"/>
                  <a:pt x="330" y="11475"/>
                  <a:pt x="0" y="11475"/>
                </a:cubicBezTo>
                <a:lnTo>
                  <a:pt x="0" y="12826"/>
                </a:lnTo>
                <a:cubicBezTo>
                  <a:pt x="330" y="12826"/>
                  <a:pt x="600" y="13130"/>
                  <a:pt x="600" y="13500"/>
                </a:cubicBezTo>
                <a:cubicBezTo>
                  <a:pt x="600" y="13871"/>
                  <a:pt x="330" y="14175"/>
                  <a:pt x="0" y="14175"/>
                </a:cubicBezTo>
                <a:lnTo>
                  <a:pt x="0" y="15526"/>
                </a:lnTo>
                <a:cubicBezTo>
                  <a:pt x="330" y="15526"/>
                  <a:pt x="600" y="15830"/>
                  <a:pt x="600" y="16201"/>
                </a:cubicBezTo>
                <a:cubicBezTo>
                  <a:pt x="600" y="16572"/>
                  <a:pt x="330" y="16876"/>
                  <a:pt x="0" y="16876"/>
                </a:cubicBezTo>
                <a:lnTo>
                  <a:pt x="0" y="18225"/>
                </a:lnTo>
                <a:cubicBezTo>
                  <a:pt x="330" y="18225"/>
                  <a:pt x="600" y="18530"/>
                  <a:pt x="600" y="18901"/>
                </a:cubicBezTo>
                <a:cubicBezTo>
                  <a:pt x="600" y="19272"/>
                  <a:pt x="330" y="19576"/>
                  <a:pt x="0" y="19576"/>
                </a:cubicBezTo>
                <a:lnTo>
                  <a:pt x="0" y="20925"/>
                </a:lnTo>
                <a:cubicBezTo>
                  <a:pt x="330" y="20925"/>
                  <a:pt x="600" y="21229"/>
                  <a:pt x="600" y="21600"/>
                </a:cubicBezTo>
                <a:lnTo>
                  <a:pt x="1799" y="21600"/>
                </a:lnTo>
                <a:cubicBezTo>
                  <a:pt x="1799" y="21229"/>
                  <a:pt x="2068" y="20925"/>
                  <a:pt x="2398" y="20925"/>
                </a:cubicBezTo>
                <a:cubicBezTo>
                  <a:pt x="2728" y="20925"/>
                  <a:pt x="2999" y="21229"/>
                  <a:pt x="2999" y="21600"/>
                </a:cubicBezTo>
                <a:lnTo>
                  <a:pt x="4198" y="21600"/>
                </a:lnTo>
                <a:cubicBezTo>
                  <a:pt x="4198" y="21229"/>
                  <a:pt x="4468" y="20925"/>
                  <a:pt x="4798" y="20925"/>
                </a:cubicBezTo>
                <a:cubicBezTo>
                  <a:pt x="5128" y="20925"/>
                  <a:pt x="5397" y="21229"/>
                  <a:pt x="5397" y="21600"/>
                </a:cubicBezTo>
                <a:lnTo>
                  <a:pt x="6598" y="21600"/>
                </a:lnTo>
                <a:cubicBezTo>
                  <a:pt x="6598" y="21229"/>
                  <a:pt x="6868" y="20925"/>
                  <a:pt x="7198" y="20925"/>
                </a:cubicBezTo>
                <a:cubicBezTo>
                  <a:pt x="7527" y="20925"/>
                  <a:pt x="7797" y="21229"/>
                  <a:pt x="7797" y="21600"/>
                </a:cubicBezTo>
                <a:lnTo>
                  <a:pt x="8998" y="21600"/>
                </a:lnTo>
                <a:cubicBezTo>
                  <a:pt x="8998" y="21229"/>
                  <a:pt x="9268" y="20925"/>
                  <a:pt x="9598" y="20925"/>
                </a:cubicBezTo>
                <a:cubicBezTo>
                  <a:pt x="9927" y="20925"/>
                  <a:pt x="10197" y="21229"/>
                  <a:pt x="10197" y="21600"/>
                </a:cubicBezTo>
                <a:lnTo>
                  <a:pt x="11396" y="21600"/>
                </a:lnTo>
                <a:cubicBezTo>
                  <a:pt x="11396" y="21229"/>
                  <a:pt x="11668" y="20925"/>
                  <a:pt x="11997" y="20925"/>
                </a:cubicBezTo>
                <a:cubicBezTo>
                  <a:pt x="12327" y="20925"/>
                  <a:pt x="12597" y="21229"/>
                  <a:pt x="12597" y="21600"/>
                </a:cubicBezTo>
                <a:lnTo>
                  <a:pt x="13796" y="21600"/>
                </a:lnTo>
                <a:cubicBezTo>
                  <a:pt x="13796" y="21229"/>
                  <a:pt x="14066" y="20925"/>
                  <a:pt x="14395" y="20925"/>
                </a:cubicBezTo>
                <a:cubicBezTo>
                  <a:pt x="14725" y="20925"/>
                  <a:pt x="14997" y="21229"/>
                  <a:pt x="14997" y="21600"/>
                </a:cubicBezTo>
                <a:lnTo>
                  <a:pt x="16196" y="21600"/>
                </a:lnTo>
                <a:cubicBezTo>
                  <a:pt x="16196" y="21229"/>
                  <a:pt x="16466" y="20925"/>
                  <a:pt x="16795" y="20925"/>
                </a:cubicBezTo>
                <a:cubicBezTo>
                  <a:pt x="17125" y="20925"/>
                  <a:pt x="17395" y="21229"/>
                  <a:pt x="17395" y="21600"/>
                </a:cubicBezTo>
                <a:lnTo>
                  <a:pt x="18596" y="21600"/>
                </a:lnTo>
                <a:cubicBezTo>
                  <a:pt x="18596" y="21229"/>
                  <a:pt x="18865" y="20925"/>
                  <a:pt x="19195" y="20925"/>
                </a:cubicBezTo>
                <a:cubicBezTo>
                  <a:pt x="19525" y="20925"/>
                  <a:pt x="19795" y="21229"/>
                  <a:pt x="19795" y="21600"/>
                </a:cubicBezTo>
                <a:lnTo>
                  <a:pt x="20995" y="21600"/>
                </a:lnTo>
                <a:cubicBezTo>
                  <a:pt x="21001" y="21229"/>
                  <a:pt x="21270" y="20925"/>
                  <a:pt x="21600" y="20925"/>
                </a:cubicBezTo>
                <a:lnTo>
                  <a:pt x="21600" y="19576"/>
                </a:lnTo>
                <a:cubicBezTo>
                  <a:pt x="21270" y="19576"/>
                  <a:pt x="21000" y="19272"/>
                  <a:pt x="21000" y="18901"/>
                </a:cubicBezTo>
                <a:cubicBezTo>
                  <a:pt x="21000" y="18530"/>
                  <a:pt x="21270" y="18225"/>
                  <a:pt x="21600" y="18225"/>
                </a:cubicBezTo>
                <a:lnTo>
                  <a:pt x="21600" y="16876"/>
                </a:lnTo>
                <a:cubicBezTo>
                  <a:pt x="21270" y="16876"/>
                  <a:pt x="21000" y="16572"/>
                  <a:pt x="21000" y="16201"/>
                </a:cubicBezTo>
                <a:cubicBezTo>
                  <a:pt x="21000" y="15830"/>
                  <a:pt x="21270" y="15526"/>
                  <a:pt x="21600" y="15526"/>
                </a:cubicBezTo>
                <a:lnTo>
                  <a:pt x="21600" y="14175"/>
                </a:lnTo>
                <a:cubicBezTo>
                  <a:pt x="21270" y="14175"/>
                  <a:pt x="21000" y="13871"/>
                  <a:pt x="21000" y="13500"/>
                </a:cubicBezTo>
                <a:cubicBezTo>
                  <a:pt x="21000" y="13130"/>
                  <a:pt x="21270" y="12826"/>
                  <a:pt x="21600" y="12826"/>
                </a:cubicBezTo>
                <a:lnTo>
                  <a:pt x="21600" y="11475"/>
                </a:lnTo>
                <a:cubicBezTo>
                  <a:pt x="21270" y="11475"/>
                  <a:pt x="21000" y="11171"/>
                  <a:pt x="21000" y="10800"/>
                </a:cubicBezTo>
                <a:cubicBezTo>
                  <a:pt x="21000" y="10429"/>
                  <a:pt x="21270" y="10125"/>
                  <a:pt x="21600" y="10125"/>
                </a:cubicBezTo>
                <a:lnTo>
                  <a:pt x="21600" y="8776"/>
                </a:lnTo>
                <a:cubicBezTo>
                  <a:pt x="21270" y="8776"/>
                  <a:pt x="21000" y="8470"/>
                  <a:pt x="21000" y="8100"/>
                </a:cubicBezTo>
                <a:cubicBezTo>
                  <a:pt x="21000" y="7729"/>
                  <a:pt x="21270" y="7425"/>
                  <a:pt x="21600" y="7425"/>
                </a:cubicBezTo>
                <a:lnTo>
                  <a:pt x="21600" y="6076"/>
                </a:lnTo>
                <a:cubicBezTo>
                  <a:pt x="21270" y="6076"/>
                  <a:pt x="21000" y="5772"/>
                  <a:pt x="21000" y="5401"/>
                </a:cubicBezTo>
                <a:cubicBezTo>
                  <a:pt x="21000" y="5030"/>
                  <a:pt x="21270" y="4724"/>
                  <a:pt x="21600" y="4724"/>
                </a:cubicBezTo>
                <a:lnTo>
                  <a:pt x="21600" y="3375"/>
                </a:lnTo>
                <a:cubicBezTo>
                  <a:pt x="21270" y="3375"/>
                  <a:pt x="21000" y="3071"/>
                  <a:pt x="21000" y="2700"/>
                </a:cubicBezTo>
                <a:cubicBezTo>
                  <a:pt x="21000" y="2330"/>
                  <a:pt x="21270" y="2026"/>
                  <a:pt x="21600" y="2026"/>
                </a:cubicBezTo>
                <a:lnTo>
                  <a:pt x="21600" y="675"/>
                </a:lnTo>
                <a:cubicBezTo>
                  <a:pt x="21270" y="675"/>
                  <a:pt x="21000" y="371"/>
                  <a:pt x="21000" y="0"/>
                </a:cubicBezTo>
                <a:lnTo>
                  <a:pt x="19800" y="0"/>
                </a:lnTo>
                <a:cubicBezTo>
                  <a:pt x="19800" y="371"/>
                  <a:pt x="19530" y="675"/>
                  <a:pt x="19200" y="675"/>
                </a:cubicBezTo>
                <a:cubicBezTo>
                  <a:pt x="18871" y="675"/>
                  <a:pt x="18601" y="371"/>
                  <a:pt x="18601" y="0"/>
                </a:cubicBezTo>
                <a:lnTo>
                  <a:pt x="17402" y="0"/>
                </a:lnTo>
                <a:cubicBezTo>
                  <a:pt x="17402" y="371"/>
                  <a:pt x="17130" y="675"/>
                  <a:pt x="16800" y="675"/>
                </a:cubicBezTo>
                <a:cubicBezTo>
                  <a:pt x="16471" y="675"/>
                  <a:pt x="16201" y="371"/>
                  <a:pt x="16201" y="0"/>
                </a:cubicBezTo>
                <a:lnTo>
                  <a:pt x="15002" y="0"/>
                </a:lnTo>
                <a:cubicBezTo>
                  <a:pt x="15002" y="371"/>
                  <a:pt x="14732" y="675"/>
                  <a:pt x="14402" y="675"/>
                </a:cubicBezTo>
                <a:cubicBezTo>
                  <a:pt x="14073" y="675"/>
                  <a:pt x="13801" y="371"/>
                  <a:pt x="13801" y="0"/>
                </a:cubicBezTo>
                <a:lnTo>
                  <a:pt x="12602" y="0"/>
                </a:lnTo>
                <a:cubicBezTo>
                  <a:pt x="12602" y="371"/>
                  <a:pt x="12332" y="675"/>
                  <a:pt x="12002" y="675"/>
                </a:cubicBezTo>
                <a:cubicBezTo>
                  <a:pt x="11673" y="675"/>
                  <a:pt x="11403" y="371"/>
                  <a:pt x="11403" y="0"/>
                </a:cubicBezTo>
                <a:lnTo>
                  <a:pt x="10197" y="0"/>
                </a:lnTo>
                <a:cubicBezTo>
                  <a:pt x="10197" y="371"/>
                  <a:pt x="9927" y="675"/>
                  <a:pt x="9598" y="675"/>
                </a:cubicBezTo>
                <a:cubicBezTo>
                  <a:pt x="9268" y="675"/>
                  <a:pt x="8998" y="371"/>
                  <a:pt x="8998" y="0"/>
                </a:cubicBezTo>
                <a:lnTo>
                  <a:pt x="7797" y="0"/>
                </a:lnTo>
                <a:cubicBezTo>
                  <a:pt x="7797" y="371"/>
                  <a:pt x="7527" y="675"/>
                  <a:pt x="7198" y="675"/>
                </a:cubicBezTo>
                <a:cubicBezTo>
                  <a:pt x="6868" y="675"/>
                  <a:pt x="6598" y="371"/>
                  <a:pt x="6598" y="0"/>
                </a:cubicBezTo>
                <a:lnTo>
                  <a:pt x="5397" y="0"/>
                </a:lnTo>
                <a:cubicBezTo>
                  <a:pt x="5397" y="371"/>
                  <a:pt x="5128" y="675"/>
                  <a:pt x="4798" y="675"/>
                </a:cubicBezTo>
                <a:cubicBezTo>
                  <a:pt x="4468" y="675"/>
                  <a:pt x="4198" y="371"/>
                  <a:pt x="4198" y="0"/>
                </a:cubicBezTo>
                <a:lnTo>
                  <a:pt x="2999" y="0"/>
                </a:lnTo>
                <a:cubicBezTo>
                  <a:pt x="2999" y="371"/>
                  <a:pt x="2728" y="675"/>
                  <a:pt x="2398" y="675"/>
                </a:cubicBezTo>
                <a:cubicBezTo>
                  <a:pt x="2068" y="675"/>
                  <a:pt x="1799" y="371"/>
                  <a:pt x="1799" y="0"/>
                </a:cubicBezTo>
                <a:lnTo>
                  <a:pt x="600" y="0"/>
                </a:lnTo>
                <a:close/>
                <a:moveTo>
                  <a:pt x="2155" y="2421"/>
                </a:moveTo>
                <a:lnTo>
                  <a:pt x="19438" y="2421"/>
                </a:lnTo>
                <a:lnTo>
                  <a:pt x="19438" y="19167"/>
                </a:lnTo>
                <a:lnTo>
                  <a:pt x="2155" y="19167"/>
                </a:lnTo>
                <a:lnTo>
                  <a:pt x="2155" y="2421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03" name="giraffe"/>
          <p:cNvGrpSpPr/>
          <p:nvPr/>
        </p:nvGrpSpPr>
        <p:grpSpPr>
          <a:xfrm>
            <a:off x="4774140" y="4423013"/>
            <a:ext cx="995478" cy="539470"/>
            <a:chOff x="0" y="0"/>
            <a:chExt cx="995476" cy="539469"/>
          </a:xfrm>
        </p:grpSpPr>
        <p:sp>
          <p:nvSpPr>
            <p:cNvPr id="302" name="giraffe"/>
            <p:cNvSpPr txBox="1"/>
            <p:nvPr/>
          </p:nvSpPr>
          <p:spPr>
            <a:xfrm>
              <a:off x="63499" y="63500"/>
              <a:ext cx="868478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giraffe </a:t>
              </a:r>
            </a:p>
          </p:txBody>
        </p:sp>
        <p:pic>
          <p:nvPicPr>
            <p:cNvPr id="301" name="giraffe giraffe " descr="giraffe giraffe 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995478" cy="539470"/>
            </a:xfrm>
            <a:prstGeom prst="rect">
              <a:avLst/>
            </a:prstGeom>
            <a:effectLst/>
          </p:spPr>
        </p:pic>
      </p:grpSp>
      <p:grpSp>
        <p:nvGrpSpPr>
          <p:cNvPr id="306" name="bicycle"/>
          <p:cNvGrpSpPr/>
          <p:nvPr/>
        </p:nvGrpSpPr>
        <p:grpSpPr>
          <a:xfrm>
            <a:off x="7576980" y="4423013"/>
            <a:ext cx="1080060" cy="539470"/>
            <a:chOff x="0" y="0"/>
            <a:chExt cx="1080058" cy="539469"/>
          </a:xfrm>
        </p:grpSpPr>
        <p:sp>
          <p:nvSpPr>
            <p:cNvPr id="305" name="bicycle"/>
            <p:cNvSpPr txBox="1"/>
            <p:nvPr/>
          </p:nvSpPr>
          <p:spPr>
            <a:xfrm>
              <a:off x="63500" y="63500"/>
              <a:ext cx="953059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bicycle </a:t>
              </a:r>
            </a:p>
          </p:txBody>
        </p:sp>
        <p:pic>
          <p:nvPicPr>
            <p:cNvPr id="304" name="bicycle bicycle " descr="bicycle bicycle 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080059" cy="539470"/>
            </a:xfrm>
            <a:prstGeom prst="rect">
              <a:avLst/>
            </a:prstGeom>
            <a:effectLst/>
          </p:spPr>
        </p:pic>
      </p:grpSp>
      <p:grpSp>
        <p:nvGrpSpPr>
          <p:cNvPr id="309" name="circle"/>
          <p:cNvGrpSpPr/>
          <p:nvPr/>
        </p:nvGrpSpPr>
        <p:grpSpPr>
          <a:xfrm>
            <a:off x="10611550" y="4423013"/>
            <a:ext cx="898094" cy="539470"/>
            <a:chOff x="0" y="0"/>
            <a:chExt cx="898093" cy="539469"/>
          </a:xfrm>
        </p:grpSpPr>
        <p:sp>
          <p:nvSpPr>
            <p:cNvPr id="308" name="circle"/>
            <p:cNvSpPr txBox="1"/>
            <p:nvPr/>
          </p:nvSpPr>
          <p:spPr>
            <a:xfrm>
              <a:off x="63500" y="63500"/>
              <a:ext cx="771094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circle </a:t>
              </a:r>
            </a:p>
          </p:txBody>
        </p:sp>
        <p:pic>
          <p:nvPicPr>
            <p:cNvPr id="307" name="circle circle " descr="circle circle 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0"/>
              <a:ext cx="898095" cy="539470"/>
            </a:xfrm>
            <a:prstGeom prst="rect">
              <a:avLst/>
            </a:prstGeom>
            <a:effectLst/>
          </p:spPr>
        </p:pic>
      </p:grpSp>
      <p:grpSp>
        <p:nvGrpSpPr>
          <p:cNvPr id="312" name="orange"/>
          <p:cNvGrpSpPr/>
          <p:nvPr/>
        </p:nvGrpSpPr>
        <p:grpSpPr>
          <a:xfrm>
            <a:off x="1560753" y="6114132"/>
            <a:ext cx="1067258" cy="539470"/>
            <a:chOff x="0" y="0"/>
            <a:chExt cx="1067257" cy="539469"/>
          </a:xfrm>
        </p:grpSpPr>
        <p:sp>
          <p:nvSpPr>
            <p:cNvPr id="311" name="orange"/>
            <p:cNvSpPr txBox="1"/>
            <p:nvPr/>
          </p:nvSpPr>
          <p:spPr>
            <a:xfrm>
              <a:off x="63499" y="63500"/>
              <a:ext cx="940259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orange </a:t>
              </a:r>
            </a:p>
          </p:txBody>
        </p:sp>
        <p:pic>
          <p:nvPicPr>
            <p:cNvPr id="310" name="orange orange " descr="orange orange 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" y="0"/>
              <a:ext cx="1067259" cy="539470"/>
            </a:xfrm>
            <a:prstGeom prst="rect">
              <a:avLst/>
            </a:prstGeom>
            <a:effectLst/>
          </p:spPr>
        </p:pic>
      </p:grpSp>
      <p:grpSp>
        <p:nvGrpSpPr>
          <p:cNvPr id="315" name="pencil"/>
          <p:cNvGrpSpPr/>
          <p:nvPr/>
        </p:nvGrpSpPr>
        <p:grpSpPr>
          <a:xfrm>
            <a:off x="4789113" y="6114132"/>
            <a:ext cx="965531" cy="539470"/>
            <a:chOff x="0" y="0"/>
            <a:chExt cx="965530" cy="539469"/>
          </a:xfrm>
        </p:grpSpPr>
        <p:sp>
          <p:nvSpPr>
            <p:cNvPr id="314" name="pencil"/>
            <p:cNvSpPr txBox="1"/>
            <p:nvPr/>
          </p:nvSpPr>
          <p:spPr>
            <a:xfrm>
              <a:off x="63499" y="63500"/>
              <a:ext cx="838532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pencil </a:t>
              </a:r>
            </a:p>
          </p:txBody>
        </p:sp>
        <p:pic>
          <p:nvPicPr>
            <p:cNvPr id="313" name="pencil pencil " descr="pencil pencil 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" y="0"/>
              <a:ext cx="965532" cy="539470"/>
            </a:xfrm>
            <a:prstGeom prst="rect">
              <a:avLst/>
            </a:prstGeom>
            <a:effectLst/>
          </p:spPr>
        </p:pic>
      </p:grpSp>
      <p:grpSp>
        <p:nvGrpSpPr>
          <p:cNvPr id="318" name="ice-skate"/>
          <p:cNvGrpSpPr/>
          <p:nvPr/>
        </p:nvGrpSpPr>
        <p:grpSpPr>
          <a:xfrm>
            <a:off x="7466909" y="6114132"/>
            <a:ext cx="1300202" cy="539470"/>
            <a:chOff x="0" y="0"/>
            <a:chExt cx="1300200" cy="539469"/>
          </a:xfrm>
        </p:grpSpPr>
        <p:sp>
          <p:nvSpPr>
            <p:cNvPr id="317" name="ice-skate"/>
            <p:cNvSpPr txBox="1"/>
            <p:nvPr/>
          </p:nvSpPr>
          <p:spPr>
            <a:xfrm>
              <a:off x="63500" y="63500"/>
              <a:ext cx="1173201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ice-skate </a:t>
              </a:r>
            </a:p>
          </p:txBody>
        </p:sp>
        <p:pic>
          <p:nvPicPr>
            <p:cNvPr id="316" name="ice-skate ice-skate " descr="ice-skate ice-skate 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300201" cy="539470"/>
            </a:xfrm>
            <a:prstGeom prst="rect">
              <a:avLst/>
            </a:prstGeom>
            <a:effectLst/>
          </p:spPr>
        </p:pic>
      </p:grpSp>
      <p:grpSp>
        <p:nvGrpSpPr>
          <p:cNvPr id="321" name="gymnastics"/>
          <p:cNvGrpSpPr/>
          <p:nvPr/>
        </p:nvGrpSpPr>
        <p:grpSpPr>
          <a:xfrm>
            <a:off x="10479376" y="6114132"/>
            <a:ext cx="1537260" cy="539470"/>
            <a:chOff x="0" y="0"/>
            <a:chExt cx="1537258" cy="539469"/>
          </a:xfrm>
        </p:grpSpPr>
        <p:sp>
          <p:nvSpPr>
            <p:cNvPr id="320" name="gymnastics"/>
            <p:cNvSpPr txBox="1"/>
            <p:nvPr/>
          </p:nvSpPr>
          <p:spPr>
            <a:xfrm>
              <a:off x="63500" y="63500"/>
              <a:ext cx="1410259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gymnastics </a:t>
              </a:r>
            </a:p>
          </p:txBody>
        </p:sp>
        <p:pic>
          <p:nvPicPr>
            <p:cNvPr id="319" name="gymnastics gymnastics " descr="gymnastics gymnastics 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537259" cy="5394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72" fill="hold"/>
                                        <p:tgtEl>
                                          <p:spTgt spid="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3" fill="hold" display="0">
                  <p:stCondLst>
                    <p:cond delay="indefinite"/>
                  </p:stCondLst>
                </p:cTn>
                <p:tgtEl>
                  <p:spTgt spid="293"/>
                </p:tgtEl>
              </p:cMediaNode>
            </p:audio>
          </p:childTnLst>
        </p:cTn>
      </p:par>
    </p:tnLst>
    <p:bldLst>
      <p:bldP spid="294" grpId="14" animBg="1" advAuto="0"/>
      <p:bldP spid="295" grpId="4" animBg="1" advAuto="0"/>
      <p:bldP spid="296" grpId="6" animBg="1" advAuto="0"/>
      <p:bldP spid="297" grpId="8" animBg="1" advAuto="0"/>
      <p:bldP spid="298" grpId="10" animBg="1" advAuto="0"/>
      <p:bldP spid="299" grpId="12" animBg="1" advAuto="0"/>
      <p:bldP spid="300" grpId="2" animBg="1" advAuto="0"/>
      <p:bldP spid="303" grpId="3" animBg="1" advAuto="0"/>
      <p:bldP spid="306" grpId="5" animBg="1" advAuto="0"/>
      <p:bldP spid="309" grpId="7" animBg="1" advAuto="0"/>
      <p:bldP spid="312" grpId="9" animBg="1" advAuto="0"/>
      <p:bldP spid="315" grpId="11" animBg="1" advAuto="0"/>
      <p:bldP spid="318" grpId="13" animBg="1" advAuto="0"/>
      <p:bldP spid="321" grpId="1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creen Shot 2021-02-17 at 18.36.35.png" descr="Screen Shot 2021-02-17 at 18.36.35.png"/>
          <p:cNvPicPr>
            <a:picLocks noChangeAspect="1"/>
          </p:cNvPicPr>
          <p:nvPr/>
        </p:nvPicPr>
        <p:blipFill>
          <a:blip r:embed="rId2"/>
          <a:srcRect b="5206"/>
          <a:stretch>
            <a:fillRect/>
          </a:stretch>
        </p:blipFill>
        <p:spPr>
          <a:xfrm>
            <a:off x="818680" y="904801"/>
            <a:ext cx="10633835" cy="7769819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e likes to ice-skate in winter."/>
          <p:cNvSpPr txBox="1"/>
          <p:nvPr/>
        </p:nvSpPr>
        <p:spPr>
          <a:xfrm>
            <a:off x="1741037" y="5926666"/>
            <a:ext cx="525997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She likes to ice-skate in winter. </a:t>
            </a:r>
          </a:p>
        </p:txBody>
      </p:sp>
      <p:sp>
        <p:nvSpPr>
          <p:cNvPr id="325" name="Yes, she can."/>
          <p:cNvSpPr txBox="1"/>
          <p:nvPr/>
        </p:nvSpPr>
        <p:spPr>
          <a:xfrm>
            <a:off x="1828419" y="7111999"/>
            <a:ext cx="23637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Yes, she can. </a:t>
            </a:r>
          </a:p>
        </p:txBody>
      </p:sp>
      <p:sp>
        <p:nvSpPr>
          <p:cNvPr id="326" name="Line"/>
          <p:cNvSpPr/>
          <p:nvPr/>
        </p:nvSpPr>
        <p:spPr>
          <a:xfrm>
            <a:off x="1888066" y="8712200"/>
            <a:ext cx="9465470" cy="0"/>
          </a:xfrm>
          <a:prstGeom prst="line">
            <a:avLst/>
          </a:prstGeom>
          <a:ln w="25400" cap="rnd">
            <a:solidFill>
              <a:srgbClr val="5E5E5E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" name="She likes to ride her bicycle in summer."/>
          <p:cNvSpPr txBox="1"/>
          <p:nvPr/>
        </p:nvSpPr>
        <p:spPr>
          <a:xfrm>
            <a:off x="1892336" y="8297333"/>
            <a:ext cx="653697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She likes to ride her bicycle in summer.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1" animBg="1" advAuto="0"/>
      <p:bldP spid="325" grpId="2" animBg="1" advAuto="0"/>
      <p:bldP spid="327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creen Shot 2021-02-17 at 18.37.23.png" descr="Screen Shot 2021-02-17 at 18.37.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73" y="187665"/>
            <a:ext cx="10151875" cy="937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Track 6.mp3" descr="Track 6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246" y="7892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Japan"/>
          <p:cNvSpPr txBox="1"/>
          <p:nvPr/>
        </p:nvSpPr>
        <p:spPr>
          <a:xfrm>
            <a:off x="5097964" y="2425699"/>
            <a:ext cx="99943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Japan </a:t>
            </a:r>
          </a:p>
        </p:txBody>
      </p:sp>
      <p:sp>
        <p:nvSpPr>
          <p:cNvPr id="332" name="Japanese"/>
          <p:cNvSpPr txBox="1"/>
          <p:nvPr/>
        </p:nvSpPr>
        <p:spPr>
          <a:xfrm>
            <a:off x="5355050" y="2942166"/>
            <a:ext cx="146559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Japanese </a:t>
            </a:r>
          </a:p>
        </p:txBody>
      </p:sp>
      <p:sp>
        <p:nvSpPr>
          <p:cNvPr id="333" name="English"/>
          <p:cNvSpPr txBox="1"/>
          <p:nvPr/>
        </p:nvSpPr>
        <p:spPr>
          <a:xfrm>
            <a:off x="8577639" y="2942166"/>
            <a:ext cx="120093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English </a:t>
            </a:r>
          </a:p>
        </p:txBody>
      </p:sp>
      <p:sp>
        <p:nvSpPr>
          <p:cNvPr id="334" name="take pictures"/>
          <p:cNvSpPr txBox="1"/>
          <p:nvPr/>
        </p:nvSpPr>
        <p:spPr>
          <a:xfrm>
            <a:off x="5329390" y="3458633"/>
            <a:ext cx="183804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take pictures</a:t>
            </a:r>
          </a:p>
        </p:txBody>
      </p:sp>
      <p:sp>
        <p:nvSpPr>
          <p:cNvPr id="335" name="is from the U.K."/>
          <p:cNvSpPr txBox="1"/>
          <p:nvPr/>
        </p:nvSpPr>
        <p:spPr>
          <a:xfrm>
            <a:off x="2716791" y="5118099"/>
            <a:ext cx="225659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is from the U.K. </a:t>
            </a:r>
          </a:p>
        </p:txBody>
      </p:sp>
      <p:sp>
        <p:nvSpPr>
          <p:cNvPr id="336" name="He can speak English and Spanish."/>
          <p:cNvSpPr txBox="1"/>
          <p:nvPr/>
        </p:nvSpPr>
        <p:spPr>
          <a:xfrm>
            <a:off x="2061459" y="5634566"/>
            <a:ext cx="480339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 can speak English and Spanish.</a:t>
            </a:r>
          </a:p>
        </p:txBody>
      </p:sp>
      <p:sp>
        <p:nvSpPr>
          <p:cNvPr id="337" name="He likes to go on the Internet."/>
          <p:cNvSpPr txBox="1"/>
          <p:nvPr/>
        </p:nvSpPr>
        <p:spPr>
          <a:xfrm>
            <a:off x="2060533" y="6049433"/>
            <a:ext cx="402631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 likes to go on the Internet.</a:t>
            </a:r>
          </a:p>
        </p:txBody>
      </p:sp>
      <p:sp>
        <p:nvSpPr>
          <p:cNvPr id="338" name="is from China"/>
          <p:cNvSpPr txBox="1"/>
          <p:nvPr/>
        </p:nvSpPr>
        <p:spPr>
          <a:xfrm>
            <a:off x="4770881" y="7810499"/>
            <a:ext cx="197719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is from China </a:t>
            </a:r>
          </a:p>
        </p:txBody>
      </p:sp>
      <p:sp>
        <p:nvSpPr>
          <p:cNvPr id="339" name="She can speak Chinese and English."/>
          <p:cNvSpPr txBox="1"/>
          <p:nvPr/>
        </p:nvSpPr>
        <p:spPr>
          <a:xfrm>
            <a:off x="3730207" y="8326966"/>
            <a:ext cx="503640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She can speak Chinese and English. </a:t>
            </a:r>
          </a:p>
        </p:txBody>
      </p:sp>
      <p:sp>
        <p:nvSpPr>
          <p:cNvPr id="340" name="She likes to cook."/>
          <p:cNvSpPr txBox="1"/>
          <p:nvPr/>
        </p:nvSpPr>
        <p:spPr>
          <a:xfrm>
            <a:off x="3768482" y="8843433"/>
            <a:ext cx="255209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She likes to cook. </a:t>
            </a:r>
          </a:p>
        </p:txBody>
      </p:sp>
      <p:sp>
        <p:nvSpPr>
          <p:cNvPr id="341" name="Dingbat Check"/>
          <p:cNvSpPr/>
          <p:nvPr/>
        </p:nvSpPr>
        <p:spPr>
          <a:xfrm>
            <a:off x="4704119" y="1559827"/>
            <a:ext cx="417052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2" name="Dingbat Check"/>
          <p:cNvSpPr/>
          <p:nvPr/>
        </p:nvSpPr>
        <p:spPr>
          <a:xfrm>
            <a:off x="6499052" y="1898494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" name="Dingbat Check"/>
          <p:cNvSpPr/>
          <p:nvPr/>
        </p:nvSpPr>
        <p:spPr>
          <a:xfrm>
            <a:off x="10461452" y="1898494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" name="Dingbat Check"/>
          <p:cNvSpPr/>
          <p:nvPr/>
        </p:nvSpPr>
        <p:spPr>
          <a:xfrm>
            <a:off x="8158519" y="1898494"/>
            <a:ext cx="417052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" name="Dingbat Check"/>
          <p:cNvSpPr/>
          <p:nvPr/>
        </p:nvSpPr>
        <p:spPr>
          <a:xfrm>
            <a:off x="3002319" y="4637124"/>
            <a:ext cx="417052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" name="Dingbat Check"/>
          <p:cNvSpPr/>
          <p:nvPr/>
        </p:nvSpPr>
        <p:spPr>
          <a:xfrm>
            <a:off x="4704119" y="4222257"/>
            <a:ext cx="417052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" name="Dingbat Check"/>
          <p:cNvSpPr/>
          <p:nvPr/>
        </p:nvSpPr>
        <p:spPr>
          <a:xfrm>
            <a:off x="6293873" y="4637124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8" name="Dingbat Check"/>
          <p:cNvSpPr/>
          <p:nvPr/>
        </p:nvSpPr>
        <p:spPr>
          <a:xfrm>
            <a:off x="8969578" y="4222257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9" name="Dingbat Check"/>
          <p:cNvSpPr/>
          <p:nvPr/>
        </p:nvSpPr>
        <p:spPr>
          <a:xfrm>
            <a:off x="4704119" y="7329523"/>
            <a:ext cx="417052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Dingbat Check"/>
          <p:cNvSpPr/>
          <p:nvPr/>
        </p:nvSpPr>
        <p:spPr>
          <a:xfrm>
            <a:off x="6499052" y="7329523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Dingbat Check"/>
          <p:cNvSpPr/>
          <p:nvPr/>
        </p:nvSpPr>
        <p:spPr>
          <a:xfrm>
            <a:off x="8293985" y="7329523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ngbat Check"/>
          <p:cNvSpPr/>
          <p:nvPr/>
        </p:nvSpPr>
        <p:spPr>
          <a:xfrm>
            <a:off x="10461452" y="6936161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35" fill="hold"/>
                                        <p:tgtEl>
                                          <p:spTgt spid="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5" fill="hold" display="0">
                  <p:stCondLst>
                    <p:cond delay="indefinite"/>
                  </p:stCondLst>
                </p:cTn>
                <p:tgtEl>
                  <p:spTgt spid="330"/>
                </p:tgtEl>
              </p:cMediaNode>
            </p:audio>
          </p:childTnLst>
        </p:cTn>
      </p:par>
    </p:tnLst>
    <p:bldLst>
      <p:bldP spid="331" grpId="6" animBg="1" advAuto="0"/>
      <p:bldP spid="332" grpId="7" animBg="1" advAuto="0"/>
      <p:bldP spid="333" grpId="8" animBg="1" advAuto="0"/>
      <p:bldP spid="334" grpId="9" animBg="1" advAuto="0"/>
      <p:bldP spid="335" grpId="14" animBg="1" advAuto="0"/>
      <p:bldP spid="336" grpId="15" animBg="1" advAuto="0"/>
      <p:bldP spid="337" grpId="16" animBg="1" advAuto="0"/>
      <p:bldP spid="338" grpId="21" animBg="1" advAuto="0"/>
      <p:bldP spid="339" grpId="22" animBg="1" advAuto="0"/>
      <p:bldP spid="340" grpId="23" animBg="1" advAuto="0"/>
      <p:bldP spid="341" grpId="2" animBg="1" advAuto="0"/>
      <p:bldP spid="342" grpId="3" animBg="1" advAuto="0"/>
      <p:bldP spid="343" grpId="5" animBg="1" advAuto="0"/>
      <p:bldP spid="344" grpId="4" animBg="1" advAuto="0"/>
      <p:bldP spid="345" grpId="10" animBg="1" advAuto="0"/>
      <p:bldP spid="346" grpId="11" animBg="1" advAuto="0"/>
      <p:bldP spid="347" grpId="12" animBg="1" advAuto="0"/>
      <p:bldP spid="348" grpId="13" animBg="1" advAuto="0"/>
      <p:bldP spid="349" grpId="17" animBg="1" advAuto="0"/>
      <p:bldP spid="350" grpId="18" animBg="1" advAuto="0"/>
      <p:bldP spid="351" grpId="19" animBg="1" advAuto="0"/>
      <p:bldP spid="352" grpId="2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21-02-17 at 18.18.57.png" descr="Screen Shot 2021-02-17 at 18.18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29" y="1317635"/>
            <a:ext cx="11992141" cy="7118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Track 1.mp3" descr="Track 1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1226" y="1396801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3"/>
          <p:cNvSpPr txBox="1"/>
          <p:nvPr/>
        </p:nvSpPr>
        <p:spPr>
          <a:xfrm>
            <a:off x="7693969" y="2963333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</a:t>
            </a:r>
          </a:p>
        </p:txBody>
      </p:sp>
      <p:sp>
        <p:nvSpPr>
          <p:cNvPr id="158" name="5"/>
          <p:cNvSpPr txBox="1"/>
          <p:nvPr/>
        </p:nvSpPr>
        <p:spPr>
          <a:xfrm>
            <a:off x="3926303" y="2963333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5</a:t>
            </a:r>
          </a:p>
        </p:txBody>
      </p:sp>
      <p:sp>
        <p:nvSpPr>
          <p:cNvPr id="159" name="4"/>
          <p:cNvSpPr txBox="1"/>
          <p:nvPr/>
        </p:nvSpPr>
        <p:spPr>
          <a:xfrm>
            <a:off x="11461636" y="2963333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4</a:t>
            </a:r>
          </a:p>
        </p:txBody>
      </p:sp>
      <p:sp>
        <p:nvSpPr>
          <p:cNvPr id="160" name="2"/>
          <p:cNvSpPr txBox="1"/>
          <p:nvPr/>
        </p:nvSpPr>
        <p:spPr>
          <a:xfrm>
            <a:off x="7693969" y="5664200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</a:t>
            </a:r>
          </a:p>
        </p:txBody>
      </p:sp>
      <p:sp>
        <p:nvSpPr>
          <p:cNvPr id="161" name="6"/>
          <p:cNvSpPr txBox="1"/>
          <p:nvPr/>
        </p:nvSpPr>
        <p:spPr>
          <a:xfrm>
            <a:off x="11580169" y="5664200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6</a:t>
            </a:r>
          </a:p>
        </p:txBody>
      </p:sp>
      <p:grpSp>
        <p:nvGrpSpPr>
          <p:cNvPr id="164" name="read comic books"/>
          <p:cNvGrpSpPr/>
          <p:nvPr/>
        </p:nvGrpSpPr>
        <p:grpSpPr>
          <a:xfrm>
            <a:off x="1422569" y="4853335"/>
            <a:ext cx="2370329" cy="564133"/>
            <a:chOff x="0" y="0"/>
            <a:chExt cx="2370327" cy="564132"/>
          </a:xfrm>
        </p:grpSpPr>
        <p:sp>
          <p:nvSpPr>
            <p:cNvPr id="163" name="read comic books"/>
            <p:cNvSpPr txBox="1"/>
            <p:nvPr/>
          </p:nvSpPr>
          <p:spPr>
            <a:xfrm>
              <a:off x="63500" y="63500"/>
              <a:ext cx="2243328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read comic books</a:t>
              </a:r>
            </a:p>
          </p:txBody>
        </p:sp>
        <p:pic>
          <p:nvPicPr>
            <p:cNvPr id="162" name="read comic books read comic books" descr="read comic books read comic books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370328" cy="564133"/>
            </a:xfrm>
            <a:prstGeom prst="rect">
              <a:avLst/>
            </a:prstGeom>
            <a:effectLst/>
          </p:spPr>
        </p:pic>
      </p:grpSp>
      <p:grpSp>
        <p:nvGrpSpPr>
          <p:cNvPr id="167" name="collect stickers"/>
          <p:cNvGrpSpPr/>
          <p:nvPr/>
        </p:nvGrpSpPr>
        <p:grpSpPr>
          <a:xfrm>
            <a:off x="5448935" y="4865667"/>
            <a:ext cx="2106930" cy="564133"/>
            <a:chOff x="0" y="0"/>
            <a:chExt cx="2106929" cy="564132"/>
          </a:xfrm>
        </p:grpSpPr>
        <p:sp>
          <p:nvSpPr>
            <p:cNvPr id="166" name="collect stickers"/>
            <p:cNvSpPr txBox="1"/>
            <p:nvPr/>
          </p:nvSpPr>
          <p:spPr>
            <a:xfrm>
              <a:off x="63500" y="63500"/>
              <a:ext cx="1979930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collect stickers </a:t>
              </a:r>
            </a:p>
          </p:txBody>
        </p:sp>
        <p:pic>
          <p:nvPicPr>
            <p:cNvPr id="165" name="collect stickers collect stickers " descr="collect stickers collect stickers 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106930" cy="564133"/>
            </a:xfrm>
            <a:prstGeom prst="rect">
              <a:avLst/>
            </a:prstGeom>
            <a:effectLst/>
          </p:spPr>
        </p:pic>
      </p:grpSp>
      <p:grpSp>
        <p:nvGrpSpPr>
          <p:cNvPr id="170" name="build models"/>
          <p:cNvGrpSpPr/>
          <p:nvPr/>
        </p:nvGrpSpPr>
        <p:grpSpPr>
          <a:xfrm>
            <a:off x="9290947" y="4865667"/>
            <a:ext cx="1847597" cy="564133"/>
            <a:chOff x="0" y="0"/>
            <a:chExt cx="1847595" cy="564132"/>
          </a:xfrm>
        </p:grpSpPr>
        <p:sp>
          <p:nvSpPr>
            <p:cNvPr id="169" name="build models"/>
            <p:cNvSpPr txBox="1"/>
            <p:nvPr/>
          </p:nvSpPr>
          <p:spPr>
            <a:xfrm>
              <a:off x="63500" y="63500"/>
              <a:ext cx="1720596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build models </a:t>
              </a:r>
            </a:p>
          </p:txBody>
        </p:sp>
        <p:pic>
          <p:nvPicPr>
            <p:cNvPr id="168" name="build models build models " descr="build models build models 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847596" cy="564133"/>
            </a:xfrm>
            <a:prstGeom prst="rect">
              <a:avLst/>
            </a:prstGeom>
            <a:effectLst/>
          </p:spPr>
        </p:pic>
      </p:grpSp>
      <p:grpSp>
        <p:nvGrpSpPr>
          <p:cNvPr id="173" name="cook"/>
          <p:cNvGrpSpPr/>
          <p:nvPr/>
        </p:nvGrpSpPr>
        <p:grpSpPr>
          <a:xfrm>
            <a:off x="9756656" y="7685066"/>
            <a:ext cx="916179" cy="564134"/>
            <a:chOff x="0" y="0"/>
            <a:chExt cx="916177" cy="564132"/>
          </a:xfrm>
        </p:grpSpPr>
        <p:sp>
          <p:nvSpPr>
            <p:cNvPr id="172" name="cook"/>
            <p:cNvSpPr txBox="1"/>
            <p:nvPr/>
          </p:nvSpPr>
          <p:spPr>
            <a:xfrm>
              <a:off x="63500" y="63500"/>
              <a:ext cx="789178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cook </a:t>
              </a:r>
            </a:p>
          </p:txBody>
        </p:sp>
        <p:pic>
          <p:nvPicPr>
            <p:cNvPr id="171" name="cook cook " descr="cook cook 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916178" cy="564133"/>
            </a:xfrm>
            <a:prstGeom prst="rect">
              <a:avLst/>
            </a:prstGeom>
            <a:effectLst/>
          </p:spPr>
        </p:pic>
      </p:grpSp>
      <p:grpSp>
        <p:nvGrpSpPr>
          <p:cNvPr id="176" name="go  on the internet"/>
          <p:cNvGrpSpPr/>
          <p:nvPr/>
        </p:nvGrpSpPr>
        <p:grpSpPr>
          <a:xfrm>
            <a:off x="5258688" y="7685066"/>
            <a:ext cx="2487423" cy="564134"/>
            <a:chOff x="0" y="0"/>
            <a:chExt cx="2487422" cy="564132"/>
          </a:xfrm>
        </p:grpSpPr>
        <p:sp>
          <p:nvSpPr>
            <p:cNvPr id="175" name="go  on the internet"/>
            <p:cNvSpPr txBox="1"/>
            <p:nvPr/>
          </p:nvSpPr>
          <p:spPr>
            <a:xfrm>
              <a:off x="63499" y="63500"/>
              <a:ext cx="2360424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go  on the internet </a:t>
              </a:r>
            </a:p>
          </p:txBody>
        </p:sp>
        <p:pic>
          <p:nvPicPr>
            <p:cNvPr id="174" name="go  on the internet go  on the internet " descr="go  on the internet go  on the internet 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" y="0"/>
              <a:ext cx="2487424" cy="5641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52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7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audio>
          </p:childTnLst>
        </p:cTn>
      </p:par>
    </p:tnLst>
    <p:bldLst>
      <p:bldP spid="157" grpId="4" animBg="1" advAuto="0"/>
      <p:bldP spid="158" grpId="8" animBg="1" advAuto="0"/>
      <p:bldP spid="159" grpId="6" animBg="1" advAuto="0"/>
      <p:bldP spid="160" grpId="2" animBg="1" advAuto="0"/>
      <p:bldP spid="161" grpId="10" animBg="1" advAuto="0"/>
      <p:bldP spid="164" grpId="9" animBg="1" advAuto="0"/>
      <p:bldP spid="167" grpId="5" animBg="1" advAuto="0"/>
      <p:bldP spid="170" grpId="7" animBg="1" advAuto="0"/>
      <p:bldP spid="173" grpId="11" animBg="1" advAuto="0"/>
      <p:bldP spid="176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creen Shot 2021-02-17 at 18.23.49.png" descr="Screen Shot 2021-02-17 at 18.23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34" y="1596572"/>
            <a:ext cx="11813332" cy="63079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Japan"/>
          <p:cNvGrpSpPr/>
          <p:nvPr/>
        </p:nvGrpSpPr>
        <p:grpSpPr>
          <a:xfrm>
            <a:off x="2393638" y="3765000"/>
            <a:ext cx="1057149" cy="564133"/>
            <a:chOff x="0" y="0"/>
            <a:chExt cx="1057147" cy="564132"/>
          </a:xfrm>
        </p:grpSpPr>
        <p:sp>
          <p:nvSpPr>
            <p:cNvPr id="180" name="Japan"/>
            <p:cNvSpPr txBox="1"/>
            <p:nvPr/>
          </p:nvSpPr>
          <p:spPr>
            <a:xfrm>
              <a:off x="63500" y="63500"/>
              <a:ext cx="930148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Japan </a:t>
              </a:r>
            </a:p>
          </p:txBody>
        </p:sp>
        <p:pic>
          <p:nvPicPr>
            <p:cNvPr id="179" name="Japan Japan " descr="Japan Japan 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57148" cy="564133"/>
            </a:xfrm>
            <a:prstGeom prst="rect">
              <a:avLst/>
            </a:prstGeom>
            <a:effectLst/>
          </p:spPr>
        </p:pic>
      </p:grpSp>
      <p:grpSp>
        <p:nvGrpSpPr>
          <p:cNvPr id="184" name="Mexico"/>
          <p:cNvGrpSpPr/>
          <p:nvPr/>
        </p:nvGrpSpPr>
        <p:grpSpPr>
          <a:xfrm>
            <a:off x="2325312" y="4967267"/>
            <a:ext cx="1193801" cy="564133"/>
            <a:chOff x="0" y="0"/>
            <a:chExt cx="1193800" cy="564132"/>
          </a:xfrm>
        </p:grpSpPr>
        <p:sp>
          <p:nvSpPr>
            <p:cNvPr id="183" name="Mexico"/>
            <p:cNvSpPr txBox="1"/>
            <p:nvPr/>
          </p:nvSpPr>
          <p:spPr>
            <a:xfrm>
              <a:off x="63500" y="63500"/>
              <a:ext cx="1066800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Mexico </a:t>
              </a:r>
            </a:p>
          </p:txBody>
        </p:sp>
        <p:pic>
          <p:nvPicPr>
            <p:cNvPr id="182" name="Mexico Mexico " descr="Mexico Mexico 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93800" cy="564133"/>
            </a:xfrm>
            <a:prstGeom prst="rect">
              <a:avLst/>
            </a:prstGeom>
            <a:effectLst/>
          </p:spPr>
        </p:pic>
      </p:grpSp>
      <p:grpSp>
        <p:nvGrpSpPr>
          <p:cNvPr id="187" name="Korea"/>
          <p:cNvGrpSpPr/>
          <p:nvPr/>
        </p:nvGrpSpPr>
        <p:grpSpPr>
          <a:xfrm>
            <a:off x="2407608" y="6169533"/>
            <a:ext cx="1029209" cy="564134"/>
            <a:chOff x="0" y="0"/>
            <a:chExt cx="1029208" cy="564132"/>
          </a:xfrm>
        </p:grpSpPr>
        <p:sp>
          <p:nvSpPr>
            <p:cNvPr id="186" name="Korea"/>
            <p:cNvSpPr txBox="1"/>
            <p:nvPr/>
          </p:nvSpPr>
          <p:spPr>
            <a:xfrm>
              <a:off x="63499" y="63500"/>
              <a:ext cx="902210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Korea </a:t>
              </a:r>
            </a:p>
          </p:txBody>
        </p:sp>
        <p:pic>
          <p:nvPicPr>
            <p:cNvPr id="185" name="Korea Korea " descr="Korea Korea 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1029210" cy="564133"/>
            </a:xfrm>
            <a:prstGeom prst="rect">
              <a:avLst/>
            </a:prstGeom>
            <a:effectLst/>
          </p:spPr>
        </p:pic>
      </p:grpSp>
      <p:grpSp>
        <p:nvGrpSpPr>
          <p:cNvPr id="190" name="China"/>
          <p:cNvGrpSpPr/>
          <p:nvPr/>
        </p:nvGrpSpPr>
        <p:grpSpPr>
          <a:xfrm>
            <a:off x="2414847" y="7371800"/>
            <a:ext cx="1014731" cy="564134"/>
            <a:chOff x="0" y="0"/>
            <a:chExt cx="1014730" cy="564132"/>
          </a:xfrm>
        </p:grpSpPr>
        <p:sp>
          <p:nvSpPr>
            <p:cNvPr id="189" name="China"/>
            <p:cNvSpPr txBox="1"/>
            <p:nvPr/>
          </p:nvSpPr>
          <p:spPr>
            <a:xfrm>
              <a:off x="63499" y="63500"/>
              <a:ext cx="887732" cy="437133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2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China </a:t>
              </a:r>
            </a:p>
          </p:txBody>
        </p:sp>
        <p:pic>
          <p:nvPicPr>
            <p:cNvPr id="188" name="China China " descr="China China 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1014732" cy="564133"/>
            </a:xfrm>
            <a:prstGeom prst="rect">
              <a:avLst/>
            </a:prstGeom>
            <a:effectLst/>
          </p:spPr>
        </p:pic>
      </p:grpSp>
      <p:sp>
        <p:nvSpPr>
          <p:cNvPr id="191" name="Line"/>
          <p:cNvSpPr/>
          <p:nvPr/>
        </p:nvSpPr>
        <p:spPr>
          <a:xfrm>
            <a:off x="5314394" y="3852333"/>
            <a:ext cx="1667905" cy="3694972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" name="Line"/>
          <p:cNvSpPr/>
          <p:nvPr/>
        </p:nvSpPr>
        <p:spPr>
          <a:xfrm flipV="1">
            <a:off x="5292067" y="3909675"/>
            <a:ext cx="1712559" cy="1164768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" name="Line"/>
          <p:cNvSpPr/>
          <p:nvPr/>
        </p:nvSpPr>
        <p:spPr>
          <a:xfrm flipV="1">
            <a:off x="5361731" y="5142771"/>
            <a:ext cx="1573230" cy="1114096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" name="Line"/>
          <p:cNvSpPr/>
          <p:nvPr/>
        </p:nvSpPr>
        <p:spPr>
          <a:xfrm flipV="1">
            <a:off x="5308600" y="2640782"/>
            <a:ext cx="1679493" cy="4852218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  <p:bldP spid="184" grpId="3" animBg="1" advAuto="0"/>
      <p:bldP spid="187" grpId="5" animBg="1" advAuto="0"/>
      <p:bldP spid="190" grpId="7" animBg="1" advAuto="0"/>
      <p:bldP spid="191" grpId="2" animBg="1" advAuto="0"/>
      <p:bldP spid="192" grpId="4" animBg="1" advAuto="0"/>
      <p:bldP spid="193" grpId="6" animBg="1" advAuto="0"/>
      <p:bldP spid="194" grpId="8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creen Shot 2021-02-17 at 18.25.09.png" descr="Screen Shot 2021-02-17 at 18.25.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43" y="1004013"/>
            <a:ext cx="12117781" cy="5228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Track 2.mp3" descr="Track 2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0002" y="187801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Dingbat Check"/>
          <p:cNvSpPr/>
          <p:nvPr/>
        </p:nvSpPr>
        <p:spPr>
          <a:xfrm>
            <a:off x="1757719" y="5539161"/>
            <a:ext cx="417052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" name="Dingbat Check"/>
          <p:cNvSpPr/>
          <p:nvPr/>
        </p:nvSpPr>
        <p:spPr>
          <a:xfrm>
            <a:off x="7286452" y="3894445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" name="Dingbat Check"/>
          <p:cNvSpPr/>
          <p:nvPr/>
        </p:nvSpPr>
        <p:spPr>
          <a:xfrm>
            <a:off x="7286452" y="5039627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01" name="Screen Shot 2021-02-18 at 17.47.07.png" descr="Screen Shot 2021-02-18 at 17.47.0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72" y="6337210"/>
            <a:ext cx="11837123" cy="241533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4"/>
          <p:cNvSpPr txBox="1"/>
          <p:nvPr/>
        </p:nvSpPr>
        <p:spPr>
          <a:xfrm>
            <a:off x="3130436" y="6637866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4</a:t>
            </a:r>
          </a:p>
        </p:txBody>
      </p:sp>
      <p:sp>
        <p:nvSpPr>
          <p:cNvPr id="203" name="2"/>
          <p:cNvSpPr txBox="1"/>
          <p:nvPr/>
        </p:nvSpPr>
        <p:spPr>
          <a:xfrm>
            <a:off x="6076836" y="6637866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</a:t>
            </a:r>
          </a:p>
        </p:txBody>
      </p:sp>
      <p:sp>
        <p:nvSpPr>
          <p:cNvPr id="204" name="3"/>
          <p:cNvSpPr txBox="1"/>
          <p:nvPr/>
        </p:nvSpPr>
        <p:spPr>
          <a:xfrm>
            <a:off x="9023236" y="6637866"/>
            <a:ext cx="3261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91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1" fill="hold" display="0">
                  <p:stCondLst>
                    <p:cond delay="indefinite"/>
                  </p:stCondLst>
                </p:cTn>
                <p:tgtEl>
                  <p:spTgt spid="197"/>
                </p:tgtEl>
              </p:cMediaNode>
            </p:audio>
          </p:childTnLst>
        </p:cTn>
      </p:par>
    </p:tnLst>
    <p:bldLst>
      <p:bldP spid="198" grpId="3" animBg="1" advAuto="0"/>
      <p:bldP spid="199" grpId="2" animBg="1" advAuto="0"/>
      <p:bldP spid="200" grpId="4" animBg="1" advAuto="0"/>
      <p:bldP spid="202" grpId="7" animBg="1" advAuto="0"/>
      <p:bldP spid="203" grpId="5" animBg="1" advAuto="0"/>
      <p:bldP spid="204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creen Shot 2021-02-17 at 18.26.07.png" descr="Screen Shot 2021-02-17 at 18.26.07.png"/>
          <p:cNvPicPr>
            <a:picLocks noChangeAspect="1"/>
          </p:cNvPicPr>
          <p:nvPr/>
        </p:nvPicPr>
        <p:blipFill>
          <a:blip r:embed="rId2"/>
          <a:srcRect t="27251"/>
          <a:stretch>
            <a:fillRect/>
          </a:stretch>
        </p:blipFill>
        <p:spPr>
          <a:xfrm>
            <a:off x="1299170" y="1860275"/>
            <a:ext cx="10264191" cy="4994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Screen Shot 2021-02-17 at 18.27.06.png" descr="Screen Shot 2021-02-17 at 18.27.06.png"/>
          <p:cNvPicPr>
            <a:picLocks noChangeAspect="1"/>
          </p:cNvPicPr>
          <p:nvPr/>
        </p:nvPicPr>
        <p:blipFill>
          <a:blip r:embed="rId3"/>
          <a:srcRect b="26678"/>
          <a:stretch>
            <a:fillRect/>
          </a:stretch>
        </p:blipFill>
        <p:spPr>
          <a:xfrm>
            <a:off x="581818" y="6984702"/>
            <a:ext cx="11698907" cy="16518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Nice to meet you, too"/>
          <p:cNvGrpSpPr/>
          <p:nvPr/>
        </p:nvGrpSpPr>
        <p:grpSpPr>
          <a:xfrm>
            <a:off x="2315223" y="4087877"/>
            <a:ext cx="2532355" cy="539470"/>
            <a:chOff x="0" y="0"/>
            <a:chExt cx="2532354" cy="539469"/>
          </a:xfrm>
        </p:grpSpPr>
        <p:sp>
          <p:nvSpPr>
            <p:cNvPr id="209" name="Nice to meet you, too"/>
            <p:cNvSpPr txBox="1"/>
            <p:nvPr/>
          </p:nvSpPr>
          <p:spPr>
            <a:xfrm>
              <a:off x="63500" y="63500"/>
              <a:ext cx="2405355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Nice to meet you, too</a:t>
              </a:r>
            </a:p>
          </p:txBody>
        </p:sp>
        <p:pic>
          <p:nvPicPr>
            <p:cNvPr id="208" name="Nice to meet you, too Nice to meet you, too" descr="Nice to meet you, too Nice to meet you, too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532355" cy="539470"/>
            </a:xfrm>
            <a:prstGeom prst="rect">
              <a:avLst/>
            </a:prstGeom>
            <a:effectLst/>
          </p:spPr>
        </p:pic>
      </p:grpSp>
      <p:grpSp>
        <p:nvGrpSpPr>
          <p:cNvPr id="213" name="What does she like to do?"/>
          <p:cNvGrpSpPr/>
          <p:nvPr/>
        </p:nvGrpSpPr>
        <p:grpSpPr>
          <a:xfrm>
            <a:off x="2046275" y="4625526"/>
            <a:ext cx="3070251" cy="539470"/>
            <a:chOff x="0" y="0"/>
            <a:chExt cx="3070250" cy="539469"/>
          </a:xfrm>
        </p:grpSpPr>
        <p:sp>
          <p:nvSpPr>
            <p:cNvPr id="212" name="What does she like to do?"/>
            <p:cNvSpPr txBox="1"/>
            <p:nvPr/>
          </p:nvSpPr>
          <p:spPr>
            <a:xfrm>
              <a:off x="63500" y="63500"/>
              <a:ext cx="2943251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What does she like to do? </a:t>
              </a:r>
            </a:p>
          </p:txBody>
        </p:sp>
        <p:pic>
          <p:nvPicPr>
            <p:cNvPr id="211" name="What does she like to do? What does she like to do? " descr="What does she like to do? What does she like to do? 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070251" cy="539470"/>
            </a:xfrm>
            <a:prstGeom prst="rect">
              <a:avLst/>
            </a:prstGeom>
            <a:effectLst/>
          </p:spPr>
        </p:pic>
      </p:grpSp>
      <p:grpSp>
        <p:nvGrpSpPr>
          <p:cNvPr id="216" name="She likes to go on the Internet"/>
          <p:cNvGrpSpPr/>
          <p:nvPr/>
        </p:nvGrpSpPr>
        <p:grpSpPr>
          <a:xfrm>
            <a:off x="2227293" y="5140465"/>
            <a:ext cx="3434182" cy="539470"/>
            <a:chOff x="0" y="0"/>
            <a:chExt cx="3434181" cy="539469"/>
          </a:xfrm>
        </p:grpSpPr>
        <p:sp>
          <p:nvSpPr>
            <p:cNvPr id="215" name="She likes to go on the Internet"/>
            <p:cNvSpPr txBox="1"/>
            <p:nvPr/>
          </p:nvSpPr>
          <p:spPr>
            <a:xfrm>
              <a:off x="63500" y="63500"/>
              <a:ext cx="3307182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She likes to go on the Internet</a:t>
              </a:r>
            </a:p>
          </p:txBody>
        </p:sp>
        <p:pic>
          <p:nvPicPr>
            <p:cNvPr id="214" name="She likes to go on the Internet She likes to go on the Internet" descr="She likes to go on the Internet She likes to go on the Internet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434182" cy="539470"/>
            </a:xfrm>
            <a:prstGeom prst="rect">
              <a:avLst/>
            </a:prstGeom>
            <a:effectLst/>
          </p:spPr>
        </p:pic>
      </p:grpSp>
      <p:grpSp>
        <p:nvGrpSpPr>
          <p:cNvPr id="219" name="They speak English."/>
          <p:cNvGrpSpPr/>
          <p:nvPr/>
        </p:nvGrpSpPr>
        <p:grpSpPr>
          <a:xfrm>
            <a:off x="2215182" y="6210381"/>
            <a:ext cx="2439544" cy="539470"/>
            <a:chOff x="0" y="0"/>
            <a:chExt cx="2439542" cy="539469"/>
          </a:xfrm>
        </p:grpSpPr>
        <p:sp>
          <p:nvSpPr>
            <p:cNvPr id="218" name="They speak English."/>
            <p:cNvSpPr txBox="1"/>
            <p:nvPr/>
          </p:nvSpPr>
          <p:spPr>
            <a:xfrm>
              <a:off x="63500" y="63500"/>
              <a:ext cx="2312543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They speak English. </a:t>
              </a:r>
            </a:p>
          </p:txBody>
        </p:sp>
        <p:pic>
          <p:nvPicPr>
            <p:cNvPr id="217" name="They speak English. They speak English. " descr="They speak English. They speak English. 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439543" cy="539470"/>
            </a:xfrm>
            <a:prstGeom prst="rect">
              <a:avLst/>
            </a:prstGeom>
            <a:effectLst/>
          </p:spPr>
        </p:pic>
      </p:grpSp>
      <p:grpSp>
        <p:nvGrpSpPr>
          <p:cNvPr id="222" name="Hello, Peter. Nice to meet you."/>
          <p:cNvGrpSpPr/>
          <p:nvPr/>
        </p:nvGrpSpPr>
        <p:grpSpPr>
          <a:xfrm>
            <a:off x="2030168" y="3550228"/>
            <a:ext cx="3455899" cy="539470"/>
            <a:chOff x="0" y="0"/>
            <a:chExt cx="3455898" cy="539469"/>
          </a:xfrm>
        </p:grpSpPr>
        <p:sp>
          <p:nvSpPr>
            <p:cNvPr id="221" name="Hello, Peter. Nice to meet you."/>
            <p:cNvSpPr txBox="1"/>
            <p:nvPr/>
          </p:nvSpPr>
          <p:spPr>
            <a:xfrm>
              <a:off x="63499" y="63500"/>
              <a:ext cx="3328900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Hello, Peter. Nice to meet you.</a:t>
              </a:r>
            </a:p>
          </p:txBody>
        </p:sp>
        <p:pic>
          <p:nvPicPr>
            <p:cNvPr id="220" name="Hello, Peter. Nice to meet you. Hello, Peter. Nice to meet you." descr="Hello, Peter. Nice to meet you. Hello, Peter. Nice to meet you.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0"/>
              <a:ext cx="3455900" cy="539470"/>
            </a:xfrm>
            <a:prstGeom prst="rect">
              <a:avLst/>
            </a:prstGeom>
            <a:effectLst/>
          </p:spPr>
        </p:pic>
      </p:grpSp>
      <p:grpSp>
        <p:nvGrpSpPr>
          <p:cNvPr id="225" name="What language do they speak in Australia?"/>
          <p:cNvGrpSpPr/>
          <p:nvPr/>
        </p:nvGrpSpPr>
        <p:grpSpPr>
          <a:xfrm>
            <a:off x="2015894" y="5700823"/>
            <a:ext cx="4768521" cy="539470"/>
            <a:chOff x="0" y="0"/>
            <a:chExt cx="4768519" cy="539469"/>
          </a:xfrm>
        </p:grpSpPr>
        <p:sp>
          <p:nvSpPr>
            <p:cNvPr id="224" name="What language do they speak in Australia?"/>
            <p:cNvSpPr txBox="1"/>
            <p:nvPr/>
          </p:nvSpPr>
          <p:spPr>
            <a:xfrm>
              <a:off x="63500" y="63500"/>
              <a:ext cx="4641520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What language do they speak in Australia?</a:t>
              </a:r>
            </a:p>
          </p:txBody>
        </p:sp>
        <p:pic>
          <p:nvPicPr>
            <p:cNvPr id="223" name="What language do they speak in Australia? What language do they speak in Australia?" descr="What language do they speak in Australia? What language do they speak in Australia?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4768520" cy="5394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2" animBg="1" advAuto="0"/>
      <p:bldP spid="213" grpId="3" animBg="1" advAuto="0"/>
      <p:bldP spid="216" grpId="4" animBg="1" advAuto="0"/>
      <p:bldP spid="219" grpId="6" animBg="1" advAuto="0"/>
      <p:bldP spid="222" grpId="1" animBg="1" advAuto="0"/>
      <p:bldP spid="225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creen Shot 2021-02-17 at 18.28.48.png" descr="Screen Shot 2021-02-17 at 18.28.48.png"/>
          <p:cNvPicPr>
            <a:picLocks noChangeAspect="1"/>
          </p:cNvPicPr>
          <p:nvPr/>
        </p:nvPicPr>
        <p:blipFill>
          <a:blip r:embed="rId4"/>
          <a:srcRect t="5136"/>
          <a:stretch>
            <a:fillRect/>
          </a:stretch>
        </p:blipFill>
        <p:spPr>
          <a:xfrm>
            <a:off x="384241" y="1388599"/>
            <a:ext cx="12473314" cy="62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Track 3.mp3" descr="Track 3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2563" y="1443384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Dingbat Check"/>
          <p:cNvSpPr/>
          <p:nvPr/>
        </p:nvSpPr>
        <p:spPr>
          <a:xfrm>
            <a:off x="4229985" y="6504361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0" name="Dingbat Check"/>
          <p:cNvSpPr/>
          <p:nvPr/>
        </p:nvSpPr>
        <p:spPr>
          <a:xfrm>
            <a:off x="7261052" y="6504361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1" name="Dingbat Check"/>
          <p:cNvSpPr/>
          <p:nvPr/>
        </p:nvSpPr>
        <p:spPr>
          <a:xfrm>
            <a:off x="9953452" y="6504361"/>
            <a:ext cx="417053" cy="39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02" fill="hold"/>
                                        <p:tgtEl>
                                          <p:spTgt spid="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</p:cTn>
                <p:tgtEl>
                  <p:spTgt spid="228"/>
                </p:tgtEl>
              </p:cMediaNode>
            </p:audio>
          </p:childTnLst>
        </p:cTn>
      </p:par>
    </p:tnLst>
    <p:bldLst>
      <p:bldP spid="229" grpId="2" animBg="1" advAuto="0"/>
      <p:bldP spid="230" grpId="3" animBg="1" advAuto="0"/>
      <p:bldP spid="231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creen Shot 2021-02-17 at 18.30.03.png" descr="Screen Shot 2021-02-17 at 18.30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464" y="189401"/>
            <a:ext cx="5887872" cy="2411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Screen Shot 2021-02-17 at 18.30.24.png" descr="Screen Shot 2021-02-17 at 18.30.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60" y="2744610"/>
            <a:ext cx="10612781" cy="685948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Who’s that?"/>
          <p:cNvSpPr txBox="1"/>
          <p:nvPr/>
        </p:nvSpPr>
        <p:spPr>
          <a:xfrm>
            <a:off x="6977971" y="3172282"/>
            <a:ext cx="206354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Who’s that?</a:t>
            </a:r>
          </a:p>
        </p:txBody>
      </p:sp>
      <p:sp>
        <p:nvSpPr>
          <p:cNvPr id="236" name="That’s my friend, Carl."/>
          <p:cNvSpPr txBox="1"/>
          <p:nvPr/>
        </p:nvSpPr>
        <p:spPr>
          <a:xfrm>
            <a:off x="6942841" y="3724574"/>
            <a:ext cx="370303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That’s my friend, Carl.</a:t>
            </a:r>
          </a:p>
        </p:txBody>
      </p:sp>
      <p:sp>
        <p:nvSpPr>
          <p:cNvPr id="237" name="Where’s he from?"/>
          <p:cNvSpPr txBox="1"/>
          <p:nvPr/>
        </p:nvSpPr>
        <p:spPr>
          <a:xfrm>
            <a:off x="6916721" y="4276865"/>
            <a:ext cx="309307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Where’s he from? </a:t>
            </a:r>
          </a:p>
        </p:txBody>
      </p:sp>
      <p:sp>
        <p:nvSpPr>
          <p:cNvPr id="238" name="He’s from Australia."/>
          <p:cNvSpPr txBox="1"/>
          <p:nvPr/>
        </p:nvSpPr>
        <p:spPr>
          <a:xfrm>
            <a:off x="6986062" y="4758266"/>
            <a:ext cx="332865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He’s from Australia.</a:t>
            </a:r>
          </a:p>
        </p:txBody>
      </p:sp>
      <p:sp>
        <p:nvSpPr>
          <p:cNvPr id="239" name="Who’s that?"/>
          <p:cNvSpPr txBox="1"/>
          <p:nvPr/>
        </p:nvSpPr>
        <p:spPr>
          <a:xfrm>
            <a:off x="1804839" y="5486399"/>
            <a:ext cx="206354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Who’s that?</a:t>
            </a:r>
          </a:p>
        </p:txBody>
      </p:sp>
      <p:sp>
        <p:nvSpPr>
          <p:cNvPr id="240" name="That’s my friend, Ming Wei"/>
          <p:cNvSpPr txBox="1"/>
          <p:nvPr/>
        </p:nvSpPr>
        <p:spPr>
          <a:xfrm>
            <a:off x="1638134" y="6028266"/>
            <a:ext cx="443939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That’s my friend, Ming Wei</a:t>
            </a:r>
          </a:p>
        </p:txBody>
      </p:sp>
      <p:sp>
        <p:nvSpPr>
          <p:cNvPr id="241" name="Where’s he from?"/>
          <p:cNvSpPr txBox="1"/>
          <p:nvPr/>
        </p:nvSpPr>
        <p:spPr>
          <a:xfrm>
            <a:off x="1672605" y="6570133"/>
            <a:ext cx="299780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Where’s he from?</a:t>
            </a:r>
          </a:p>
        </p:txBody>
      </p:sp>
      <p:sp>
        <p:nvSpPr>
          <p:cNvPr id="242" name="He’s from China."/>
          <p:cNvSpPr txBox="1"/>
          <p:nvPr/>
        </p:nvSpPr>
        <p:spPr>
          <a:xfrm>
            <a:off x="1758330" y="7095066"/>
            <a:ext cx="282635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He’s from China.</a:t>
            </a:r>
          </a:p>
        </p:txBody>
      </p:sp>
      <p:sp>
        <p:nvSpPr>
          <p:cNvPr id="243" name="Who’s that?"/>
          <p:cNvSpPr txBox="1"/>
          <p:nvPr/>
        </p:nvSpPr>
        <p:spPr>
          <a:xfrm>
            <a:off x="6977971" y="5486399"/>
            <a:ext cx="206354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Who’s that?</a:t>
            </a:r>
          </a:p>
        </p:txBody>
      </p:sp>
      <p:sp>
        <p:nvSpPr>
          <p:cNvPr id="244" name="That’s my friend, Maria"/>
          <p:cNvSpPr txBox="1"/>
          <p:nvPr/>
        </p:nvSpPr>
        <p:spPr>
          <a:xfrm>
            <a:off x="6828485" y="6028266"/>
            <a:ext cx="393174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That’s my friend, Maria </a:t>
            </a:r>
          </a:p>
        </p:txBody>
      </p:sp>
      <p:sp>
        <p:nvSpPr>
          <p:cNvPr id="245" name="Where’s she from?"/>
          <p:cNvSpPr txBox="1"/>
          <p:nvPr/>
        </p:nvSpPr>
        <p:spPr>
          <a:xfrm>
            <a:off x="6821368" y="6570133"/>
            <a:ext cx="328378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Where’s she from? </a:t>
            </a:r>
          </a:p>
        </p:txBody>
      </p:sp>
      <p:sp>
        <p:nvSpPr>
          <p:cNvPr id="246" name="She’s from Mexico."/>
          <p:cNvSpPr txBox="1"/>
          <p:nvPr/>
        </p:nvSpPr>
        <p:spPr>
          <a:xfrm>
            <a:off x="6849832" y="7095066"/>
            <a:ext cx="322685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 b="1">
                <a:solidFill>
                  <a:schemeClr val="accent4">
                    <a:hueOff val="-1247790"/>
                    <a:lumOff val="-1232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She’s from Mexico.</a:t>
            </a:r>
          </a:p>
        </p:txBody>
      </p:sp>
      <p:pic>
        <p:nvPicPr>
          <p:cNvPr id="247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28462" y="2271183"/>
            <a:ext cx="822657" cy="114301"/>
          </a:xfrm>
          <a:prstGeom prst="rect">
            <a:avLst/>
          </a:prstGeom>
        </p:spPr>
      </p:pic>
      <p:pic>
        <p:nvPicPr>
          <p:cNvPr id="249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93196" y="2271183"/>
            <a:ext cx="822657" cy="114301"/>
          </a:xfrm>
          <a:prstGeom prst="rect">
            <a:avLst/>
          </a:prstGeom>
        </p:spPr>
      </p:pic>
      <p:pic>
        <p:nvPicPr>
          <p:cNvPr id="251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39059" y="2271183"/>
            <a:ext cx="822657" cy="114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  <p:bldP spid="236" grpId="2" animBg="1" advAuto="0"/>
      <p:bldP spid="237" grpId="3" animBg="1" advAuto="0"/>
      <p:bldP spid="238" grpId="4" animBg="1" advAuto="0"/>
      <p:bldP spid="239" grpId="5" animBg="1" advAuto="0"/>
      <p:bldP spid="240" grpId="6" animBg="1" advAuto="0"/>
      <p:bldP spid="241" grpId="7" animBg="1" advAuto="0"/>
      <p:bldP spid="242" grpId="8" animBg="1" advAuto="0"/>
      <p:bldP spid="243" grpId="9" animBg="1" advAuto="0"/>
      <p:bldP spid="244" grpId="10" animBg="1" advAuto="0"/>
      <p:bldP spid="245" grpId="11" animBg="1" advAuto="0"/>
      <p:bldP spid="246" grpId="1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creen Shot 2021-02-17 at 18.32.11.png" descr="Screen Shot 2021-02-17 at 18.32.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3" y="1367849"/>
            <a:ext cx="11758934" cy="6564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Track 4.mp3" descr="Track 4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8834" y="1469941"/>
            <a:ext cx="571501" cy="57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" name="He likes to"/>
          <p:cNvGrpSpPr/>
          <p:nvPr/>
        </p:nvGrpSpPr>
        <p:grpSpPr>
          <a:xfrm>
            <a:off x="2251194" y="4261885"/>
            <a:ext cx="1439876" cy="539470"/>
            <a:chOff x="0" y="0"/>
            <a:chExt cx="1439875" cy="539469"/>
          </a:xfrm>
        </p:grpSpPr>
        <p:sp>
          <p:nvSpPr>
            <p:cNvPr id="257" name="He likes to"/>
            <p:cNvSpPr txBox="1"/>
            <p:nvPr/>
          </p:nvSpPr>
          <p:spPr>
            <a:xfrm>
              <a:off x="63500" y="63500"/>
              <a:ext cx="1312876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He likes to </a:t>
              </a:r>
            </a:p>
          </p:txBody>
        </p:sp>
        <p:pic>
          <p:nvPicPr>
            <p:cNvPr id="256" name="He likes to He likes to " descr="He likes to He likes to 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439876" cy="539470"/>
            </a:xfrm>
            <a:prstGeom prst="rect">
              <a:avLst/>
            </a:prstGeom>
            <a:effectLst/>
          </p:spPr>
        </p:pic>
      </p:grpSp>
      <p:grpSp>
        <p:nvGrpSpPr>
          <p:cNvPr id="261" name="does she like to do"/>
          <p:cNvGrpSpPr/>
          <p:nvPr/>
        </p:nvGrpSpPr>
        <p:grpSpPr>
          <a:xfrm>
            <a:off x="2640905" y="5150885"/>
            <a:ext cx="2329359" cy="539470"/>
            <a:chOff x="0" y="0"/>
            <a:chExt cx="2329357" cy="539469"/>
          </a:xfrm>
        </p:grpSpPr>
        <p:sp>
          <p:nvSpPr>
            <p:cNvPr id="260" name="does she like to do"/>
            <p:cNvSpPr txBox="1"/>
            <p:nvPr/>
          </p:nvSpPr>
          <p:spPr>
            <a:xfrm>
              <a:off x="63499" y="63500"/>
              <a:ext cx="2202359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does she like to do </a:t>
              </a:r>
            </a:p>
          </p:txBody>
        </p:sp>
        <p:pic>
          <p:nvPicPr>
            <p:cNvPr id="259" name="does she like to do does she like to do " descr="does she like to do does she like to do 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0"/>
              <a:ext cx="2329359" cy="539470"/>
            </a:xfrm>
            <a:prstGeom prst="rect">
              <a:avLst/>
            </a:prstGeom>
            <a:effectLst/>
          </p:spPr>
        </p:pic>
      </p:grpSp>
      <p:grpSp>
        <p:nvGrpSpPr>
          <p:cNvPr id="264" name="She likes to"/>
          <p:cNvGrpSpPr/>
          <p:nvPr/>
        </p:nvGrpSpPr>
        <p:grpSpPr>
          <a:xfrm>
            <a:off x="1793267" y="5809332"/>
            <a:ext cx="1554176" cy="539470"/>
            <a:chOff x="0" y="0"/>
            <a:chExt cx="1554175" cy="539469"/>
          </a:xfrm>
        </p:grpSpPr>
        <p:sp>
          <p:nvSpPr>
            <p:cNvPr id="263" name="She likes to"/>
            <p:cNvSpPr txBox="1"/>
            <p:nvPr/>
          </p:nvSpPr>
          <p:spPr>
            <a:xfrm>
              <a:off x="63500" y="63500"/>
              <a:ext cx="1427176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She likes to </a:t>
              </a:r>
            </a:p>
          </p:txBody>
        </p:sp>
        <p:pic>
          <p:nvPicPr>
            <p:cNvPr id="262" name="She likes to She likes to " descr="She likes to She likes to 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554176" cy="539470"/>
            </a:xfrm>
            <a:prstGeom prst="rect">
              <a:avLst/>
            </a:prstGeom>
            <a:effectLst/>
          </p:spPr>
        </p:pic>
      </p:grpSp>
      <p:grpSp>
        <p:nvGrpSpPr>
          <p:cNvPr id="267" name="I like to"/>
          <p:cNvGrpSpPr/>
          <p:nvPr/>
        </p:nvGrpSpPr>
        <p:grpSpPr>
          <a:xfrm>
            <a:off x="1585670" y="7062398"/>
            <a:ext cx="1092633" cy="539470"/>
            <a:chOff x="0" y="0"/>
            <a:chExt cx="1092631" cy="539469"/>
          </a:xfrm>
        </p:grpSpPr>
        <p:sp>
          <p:nvSpPr>
            <p:cNvPr id="266" name="I like to"/>
            <p:cNvSpPr txBox="1"/>
            <p:nvPr/>
          </p:nvSpPr>
          <p:spPr>
            <a:xfrm>
              <a:off x="63500" y="63500"/>
              <a:ext cx="965632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I like to </a:t>
              </a:r>
            </a:p>
          </p:txBody>
        </p:sp>
        <p:pic>
          <p:nvPicPr>
            <p:cNvPr id="265" name="I like to I like to " descr="I like to I like to 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1092632" cy="539470"/>
            </a:xfrm>
            <a:prstGeom prst="rect">
              <a:avLst/>
            </a:prstGeom>
            <a:effectLst/>
          </p:spPr>
        </p:pic>
      </p:grpSp>
      <p:grpSp>
        <p:nvGrpSpPr>
          <p:cNvPr id="270" name="do you like to do"/>
          <p:cNvGrpSpPr/>
          <p:nvPr/>
        </p:nvGrpSpPr>
        <p:grpSpPr>
          <a:xfrm>
            <a:off x="2497792" y="6467779"/>
            <a:ext cx="2028522" cy="539470"/>
            <a:chOff x="0" y="0"/>
            <a:chExt cx="2028520" cy="539469"/>
          </a:xfrm>
        </p:grpSpPr>
        <p:sp>
          <p:nvSpPr>
            <p:cNvPr id="269" name="do you like to do"/>
            <p:cNvSpPr txBox="1"/>
            <p:nvPr/>
          </p:nvSpPr>
          <p:spPr>
            <a:xfrm>
              <a:off x="63500" y="63500"/>
              <a:ext cx="1901521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do you like to do</a:t>
              </a:r>
            </a:p>
          </p:txBody>
        </p:sp>
        <p:pic>
          <p:nvPicPr>
            <p:cNvPr id="268" name="do you like to do do you like to do" descr="do you like to do do you like to do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028521" cy="539470"/>
            </a:xfrm>
            <a:prstGeom prst="rect">
              <a:avLst/>
            </a:prstGeom>
            <a:effectLst/>
          </p:spPr>
        </p:pic>
      </p:grpSp>
      <p:sp>
        <p:nvSpPr>
          <p:cNvPr id="271" name="Line"/>
          <p:cNvSpPr/>
          <p:nvPr/>
        </p:nvSpPr>
        <p:spPr>
          <a:xfrm flipV="1">
            <a:off x="7150467" y="3568372"/>
            <a:ext cx="2176136" cy="3466464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2" name="Line"/>
          <p:cNvSpPr/>
          <p:nvPr/>
        </p:nvSpPr>
        <p:spPr>
          <a:xfrm>
            <a:off x="7088882" y="5893542"/>
            <a:ext cx="2299306" cy="1218772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3" name="Line"/>
          <p:cNvSpPr/>
          <p:nvPr/>
        </p:nvSpPr>
        <p:spPr>
          <a:xfrm>
            <a:off x="7130137" y="4774560"/>
            <a:ext cx="2216797" cy="1"/>
          </a:xfrm>
          <a:prstGeom prst="line">
            <a:avLst/>
          </a:prstGeom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0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9" fill="hold" display="0">
                  <p:stCondLst>
                    <p:cond delay="indefinite"/>
                  </p:stCondLst>
                </p:cTn>
                <p:tgtEl>
                  <p:spTgt spid="255"/>
                </p:tgtEl>
              </p:cMediaNode>
            </p:audio>
          </p:childTnLst>
        </p:cTn>
      </p:par>
    </p:tnLst>
    <p:bldLst>
      <p:bldP spid="258" grpId="2" animBg="1" advAuto="0"/>
      <p:bldP spid="261" grpId="3" animBg="1" advAuto="0"/>
      <p:bldP spid="264" grpId="4" animBg="1" advAuto="0"/>
      <p:bldP spid="267" grpId="6" animBg="1" advAuto="0"/>
      <p:bldP spid="270" grpId="5" animBg="1" advAuto="0"/>
      <p:bldP spid="271" grpId="9" animBg="1" advAuto="0"/>
      <p:bldP spid="272" grpId="8" animBg="1" advAuto="0"/>
      <p:bldP spid="273" grpId="7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creen Shot 2021-02-17 at 18.32.33.png" descr="Screen Shot 2021-02-17 at 18.32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7" y="1130959"/>
            <a:ext cx="11459668" cy="74916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" name="like to go on the Internet"/>
          <p:cNvGrpSpPr/>
          <p:nvPr/>
        </p:nvGrpSpPr>
        <p:grpSpPr>
          <a:xfrm>
            <a:off x="2167881" y="3734998"/>
            <a:ext cx="2909088" cy="539470"/>
            <a:chOff x="0" y="0"/>
            <a:chExt cx="2909087" cy="539469"/>
          </a:xfrm>
        </p:grpSpPr>
        <p:sp>
          <p:nvSpPr>
            <p:cNvPr id="277" name="like to go on the Internet"/>
            <p:cNvSpPr txBox="1"/>
            <p:nvPr/>
          </p:nvSpPr>
          <p:spPr>
            <a:xfrm>
              <a:off x="63500" y="63500"/>
              <a:ext cx="2782088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like to go on the Internet </a:t>
              </a:r>
            </a:p>
          </p:txBody>
        </p:sp>
        <p:pic>
          <p:nvPicPr>
            <p:cNvPr id="276" name="like to go on the Internet like to go on the Internet " descr="like to go on the Internet like to go on the Internet 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909088" cy="539470"/>
            </a:xfrm>
            <a:prstGeom prst="rect">
              <a:avLst/>
            </a:prstGeom>
            <a:effectLst/>
          </p:spPr>
        </p:pic>
      </p:grpSp>
      <p:grpSp>
        <p:nvGrpSpPr>
          <p:cNvPr id="281" name="like to do"/>
          <p:cNvGrpSpPr/>
          <p:nvPr/>
        </p:nvGrpSpPr>
        <p:grpSpPr>
          <a:xfrm>
            <a:off x="6222775" y="5182798"/>
            <a:ext cx="1304316" cy="539470"/>
            <a:chOff x="0" y="0"/>
            <a:chExt cx="1304315" cy="539469"/>
          </a:xfrm>
        </p:grpSpPr>
        <p:sp>
          <p:nvSpPr>
            <p:cNvPr id="280" name="like to do"/>
            <p:cNvSpPr txBox="1"/>
            <p:nvPr/>
          </p:nvSpPr>
          <p:spPr>
            <a:xfrm>
              <a:off x="63499" y="63500"/>
              <a:ext cx="1177317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like to do </a:t>
              </a:r>
            </a:p>
          </p:txBody>
        </p:sp>
        <p:pic>
          <p:nvPicPr>
            <p:cNvPr id="279" name="like to do like to do " descr="like to do like to do 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1304317" cy="539470"/>
            </a:xfrm>
            <a:prstGeom prst="rect">
              <a:avLst/>
            </a:prstGeom>
            <a:effectLst/>
          </p:spPr>
        </p:pic>
      </p:grpSp>
      <p:grpSp>
        <p:nvGrpSpPr>
          <p:cNvPr id="284" name="like to cook"/>
          <p:cNvGrpSpPr/>
          <p:nvPr/>
        </p:nvGrpSpPr>
        <p:grpSpPr>
          <a:xfrm>
            <a:off x="4646964" y="5885532"/>
            <a:ext cx="1550061" cy="539470"/>
            <a:chOff x="0" y="0"/>
            <a:chExt cx="1550060" cy="539469"/>
          </a:xfrm>
        </p:grpSpPr>
        <p:sp>
          <p:nvSpPr>
            <p:cNvPr id="283" name="like to cook"/>
            <p:cNvSpPr txBox="1"/>
            <p:nvPr/>
          </p:nvSpPr>
          <p:spPr>
            <a:xfrm>
              <a:off x="63499" y="63500"/>
              <a:ext cx="1423062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like to cook </a:t>
              </a:r>
            </a:p>
          </p:txBody>
        </p:sp>
        <p:pic>
          <p:nvPicPr>
            <p:cNvPr id="282" name="like to cook like to cook " descr="like to cook like to cook 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1550062" cy="539470"/>
            </a:xfrm>
            <a:prstGeom prst="rect">
              <a:avLst/>
            </a:prstGeom>
            <a:effectLst/>
          </p:spPr>
        </p:pic>
      </p:grpSp>
      <p:grpSp>
        <p:nvGrpSpPr>
          <p:cNvPr id="287" name="What does she like to do"/>
          <p:cNvGrpSpPr/>
          <p:nvPr/>
        </p:nvGrpSpPr>
        <p:grpSpPr>
          <a:xfrm>
            <a:off x="1558167" y="7172465"/>
            <a:ext cx="2943150" cy="539470"/>
            <a:chOff x="0" y="0"/>
            <a:chExt cx="2943148" cy="539469"/>
          </a:xfrm>
        </p:grpSpPr>
        <p:sp>
          <p:nvSpPr>
            <p:cNvPr id="286" name="What does she like to do"/>
            <p:cNvSpPr txBox="1"/>
            <p:nvPr/>
          </p:nvSpPr>
          <p:spPr>
            <a:xfrm>
              <a:off x="63499" y="63500"/>
              <a:ext cx="2816150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What does she like to do </a:t>
              </a:r>
            </a:p>
          </p:txBody>
        </p:sp>
        <p:pic>
          <p:nvPicPr>
            <p:cNvPr id="285" name="What does she like to do What does she like to do " descr="What does she like to do What does she like to do 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2943150" cy="539470"/>
            </a:xfrm>
            <a:prstGeom prst="rect">
              <a:avLst/>
            </a:prstGeom>
            <a:effectLst/>
          </p:spPr>
        </p:pic>
      </p:grpSp>
      <p:grpSp>
        <p:nvGrpSpPr>
          <p:cNvPr id="290" name="She likes to ice-skate."/>
          <p:cNvGrpSpPr/>
          <p:nvPr/>
        </p:nvGrpSpPr>
        <p:grpSpPr>
          <a:xfrm>
            <a:off x="1554122" y="7909065"/>
            <a:ext cx="2587677" cy="539470"/>
            <a:chOff x="0" y="0"/>
            <a:chExt cx="2587675" cy="539469"/>
          </a:xfrm>
        </p:grpSpPr>
        <p:sp>
          <p:nvSpPr>
            <p:cNvPr id="289" name="She likes to ice-skate."/>
            <p:cNvSpPr txBox="1"/>
            <p:nvPr/>
          </p:nvSpPr>
          <p:spPr>
            <a:xfrm>
              <a:off x="63500" y="63500"/>
              <a:ext cx="2460676" cy="412470"/>
            </a:xfrm>
            <a:prstGeom prst="rect">
              <a:avLst/>
            </a:prstGeom>
            <a:solidFill>
              <a:schemeClr val="accent4">
                <a:hueOff val="-476017"/>
                <a:lumOff val="-1004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defRPr sz="18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She likes to ice-skate.</a:t>
              </a:r>
            </a:p>
          </p:txBody>
        </p:sp>
        <p:pic>
          <p:nvPicPr>
            <p:cNvPr id="288" name="She likes to ice-skate. She likes to ice-skate." descr="She likes to ice-skate. She likes to ice-skate.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587676" cy="5394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81" grpId="2" animBg="1" advAuto="0"/>
      <p:bldP spid="284" grpId="3" animBg="1" advAuto="0"/>
      <p:bldP spid="287" grpId="4" animBg="1" advAuto="0"/>
      <p:bldP spid="290" grpId="5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230</Words>
  <Application>Microsoft Office PowerPoint</Application>
  <PresentationFormat>กำหนดเอง</PresentationFormat>
  <Paragraphs>67</Paragraphs>
  <Slides>12</Slides>
  <Notes>0</Notes>
  <HiddenSlides>0</HiddenSlides>
  <MMClips>6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5" baseType="lpstr">
      <vt:lpstr>Helvetica Neue</vt:lpstr>
      <vt:lpstr>Helvetica Neue Medium</vt:lpstr>
      <vt:lpstr>21_BasicWhite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CHERPRANG</dc:creator>
  <cp:lastModifiedBy>เฟื่องฟ้า ไทยลา</cp:lastModifiedBy>
  <cp:revision>3</cp:revision>
  <dcterms:modified xsi:type="dcterms:W3CDTF">2025-06-02T06:37:54Z</dcterms:modified>
</cp:coreProperties>
</file>